
<file path=[Content_Types].xml><?xml version="1.0" encoding="utf-8"?>
<Types xmlns="http://schemas.openxmlformats.org/package/2006/content-types">
  <Default Extension="fntdata" ContentType="application/x-fontdata"/>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95" r:id="rId3"/>
    <p:sldId id="296" r:id="rId4"/>
    <p:sldId id="299" r:id="rId5"/>
    <p:sldId id="259" r:id="rId6"/>
    <p:sldId id="293" r:id="rId7"/>
    <p:sldId id="260" r:id="rId8"/>
    <p:sldId id="261" r:id="rId9"/>
    <p:sldId id="262" r:id="rId10"/>
    <p:sldId id="297" r:id="rId11"/>
    <p:sldId id="263" r:id="rId12"/>
    <p:sldId id="308" r:id="rId13"/>
    <p:sldId id="266" r:id="rId14"/>
    <p:sldId id="267" r:id="rId15"/>
    <p:sldId id="290" r:id="rId16"/>
    <p:sldId id="309" r:id="rId17"/>
    <p:sldId id="269" r:id="rId18"/>
    <p:sldId id="270" r:id="rId19"/>
    <p:sldId id="271" r:id="rId20"/>
    <p:sldId id="272" r:id="rId21"/>
    <p:sldId id="273" r:id="rId22"/>
    <p:sldId id="300" r:id="rId23"/>
    <p:sldId id="291" r:id="rId24"/>
    <p:sldId id="286" r:id="rId25"/>
    <p:sldId id="301" r:id="rId26"/>
    <p:sldId id="307" r:id="rId27"/>
    <p:sldId id="277" r:id="rId28"/>
    <p:sldId id="278" r:id="rId29"/>
    <p:sldId id="279" r:id="rId30"/>
    <p:sldId id="280" r:id="rId31"/>
    <p:sldId id="303" r:id="rId32"/>
    <p:sldId id="292" r:id="rId33"/>
    <p:sldId id="284" r:id="rId34"/>
  </p:sldIdLst>
  <p:sldSz cx="20104100" cy="11309350"/>
  <p:notesSz cx="20104100" cy="11309350"/>
  <p:embeddedFontLst>
    <p:embeddedFont>
      <p:font typeface="Campaign Regular" panose="020B0604020202020204" charset="0"/>
      <p:regular r:id="rId36"/>
      <p:bold r:id="rId37"/>
      <p:italic r:id="rId38"/>
      <p:boldItalic r:id="rId39"/>
    </p:embeddedFont>
    <p:embeddedFont>
      <p:font typeface="CampaignLight" panose="020B0604020202020204" charset="0"/>
      <p:regular r:id="rId40"/>
      <p:bold r:id="rId41"/>
      <p:italic r:id="rId42"/>
      <p:boldItalic r:id="rId43"/>
    </p:embeddedFont>
    <p:embeddedFont>
      <p:font typeface="DM Sans" pitchFamily="2" charset="0"/>
      <p:regular r:id="rId44"/>
      <p:bold r:id="rId45"/>
      <p:italic r:id="rId46"/>
      <p:boldItalic r:id="rId47"/>
    </p:embeddedFont>
    <p:embeddedFont>
      <p:font typeface="DM Sans Medium" pitchFamily="2" charset="0"/>
      <p:regular r:id="rId48"/>
      <p:italic r:id="rId49"/>
    </p:embeddedFont>
    <p:embeddedFont>
      <p:font typeface="DMSans-Medium" panose="020B0604020202020204" charset="0"/>
      <p:regular r:id="rId50"/>
      <p:italic r:id="rId51"/>
    </p:embeddedFont>
    <p:embeddedFont>
      <p:font typeface="Roc Grotesk Condensed Black" panose="020B0604020202020204" charset="0"/>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D595E-3E40-4498-A566-A61BDDA9A474}" v="6" dt="2025-09-19T08:56:03.3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328" autoAdjust="0"/>
  </p:normalViewPr>
  <p:slideViewPr>
    <p:cSldViewPr>
      <p:cViewPr varScale="1">
        <p:scale>
          <a:sx n="21" d="100"/>
          <a:sy n="21" d="100"/>
        </p:scale>
        <p:origin x="1860" y="2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729684-B042-414E-86B3-13F2364EF51B}" type="datetimeFigureOut">
              <a:rPr lang="en-GB" smtClean="0"/>
              <a:t>19/09/2025</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60DD02B-5CE6-4B67-BF9E-1FA18824241C}" type="slidenum">
              <a:rPr lang="en-GB" smtClean="0"/>
              <a:t>‹#›</a:t>
            </a:fld>
            <a:endParaRPr lang="en-GB"/>
          </a:p>
        </p:txBody>
      </p:sp>
    </p:spTree>
    <p:extLst>
      <p:ext uri="{BB962C8B-B14F-4D97-AF65-F5344CB8AC3E}">
        <p14:creationId xmlns:p14="http://schemas.microsoft.com/office/powerpoint/2010/main" val="403460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hs.uk/conditions/vaccinations/hpv-vaccine-cervarix-gardasil-side-effec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Opening slide</a:t>
            </a:r>
          </a:p>
        </p:txBody>
      </p:sp>
      <p:sp>
        <p:nvSpPr>
          <p:cNvPr id="4" name="Slide Number Placeholder 3"/>
          <p:cNvSpPr>
            <a:spLocks noGrp="1"/>
          </p:cNvSpPr>
          <p:nvPr>
            <p:ph type="sldNum" sz="quarter" idx="5"/>
          </p:nvPr>
        </p:nvSpPr>
        <p:spPr/>
        <p:txBody>
          <a:bodyPr/>
          <a:lstStyle/>
          <a:p>
            <a:fld id="{860DD02B-5CE6-4B67-BF9E-1FA18824241C}" type="slidenum">
              <a:rPr lang="en-GB" smtClean="0"/>
              <a:t>1</a:t>
            </a:fld>
            <a:endParaRPr lang="en-GB"/>
          </a:p>
        </p:txBody>
      </p:sp>
    </p:spTree>
    <p:extLst>
      <p:ext uri="{BB962C8B-B14F-4D97-AF65-F5344CB8AC3E}">
        <p14:creationId xmlns:p14="http://schemas.microsoft.com/office/powerpoint/2010/main" val="380260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HPV related cancers include: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Cervical cancer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Vaginal cancer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Vulval cancer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Anal cancer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Cancer of the penis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Some cancers of the head and neck</a:t>
            </a:r>
          </a:p>
          <a:p>
            <a:pPr marL="342900" lvl="0" indent="-342900" algn="just">
              <a:lnSpc>
                <a:spcPct val="106000"/>
              </a:lnSpc>
              <a:spcAft>
                <a:spcPts val="800"/>
              </a:spcAft>
              <a:buFont typeface="Arial" panose="020B0604020202020204" pitchFamily="34" charset="0"/>
              <a:buChar cha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just">
              <a:lnSpc>
                <a:spcPct val="106000"/>
              </a:lnSpc>
              <a:spcAft>
                <a:spcPts val="800"/>
              </a:spcAft>
              <a:buFont typeface="Arial" panose="020B0604020202020204" pitchFamily="34" charset="0"/>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Cervical cancer is the most widely occurring HPV-related cancer. </a:t>
            </a:r>
          </a:p>
          <a:p>
            <a:pPr marL="0" lvl="0" indent="0" algn="just">
              <a:lnSpc>
                <a:spcPct val="106000"/>
              </a:lnSpc>
              <a:spcAft>
                <a:spcPts val="800"/>
              </a:spcAft>
              <a:buFont typeface="Arial" panose="020B0604020202020204" pitchFamily="34" charset="0"/>
              <a:buNone/>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just">
              <a:lnSpc>
                <a:spcPct val="106000"/>
              </a:lnSpc>
              <a:spcAft>
                <a:spcPts val="800"/>
              </a:spcAft>
              <a:buFont typeface="Arial" panose="020B0604020202020204" pitchFamily="34" charset="0"/>
              <a:buNone/>
            </a:pPr>
            <a:r>
              <a:rPr lang="en-GB" sz="1800" dirty="0">
                <a:effectLst/>
                <a:latin typeface="Arial" panose="020B0604020202020204" pitchFamily="34" charset="0"/>
                <a:ea typeface="Calibri" panose="020F0502020204030204" pitchFamily="34" charset="0"/>
                <a:cs typeface="Times New Roman" panose="02020603050405020304" pitchFamily="18" charset="0"/>
              </a:rPr>
              <a:t>Often young people are unclear where the cervix is. This can be clarified during the session through the close up of female anatomy.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12</a:t>
            </a:fld>
            <a:endParaRPr lang="en-GB"/>
          </a:p>
        </p:txBody>
      </p:sp>
    </p:spTree>
    <p:extLst>
      <p:ext uri="{BB962C8B-B14F-4D97-AF65-F5344CB8AC3E}">
        <p14:creationId xmlns:p14="http://schemas.microsoft.com/office/powerpoint/2010/main" val="85770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Suggested opportunity for young people to ask any questions they may have. </a:t>
            </a:r>
          </a:p>
          <a:p>
            <a:endParaRPr lang="en-GB" dirty="0"/>
          </a:p>
          <a:p>
            <a:r>
              <a:rPr lang="en-GB" dirty="0"/>
              <a:t>Please see accompanying guidance for FAQs and suggested responses.</a:t>
            </a:r>
          </a:p>
        </p:txBody>
      </p:sp>
      <p:sp>
        <p:nvSpPr>
          <p:cNvPr id="4" name="Slide Number Placeholder 3"/>
          <p:cNvSpPr>
            <a:spLocks noGrp="1"/>
          </p:cNvSpPr>
          <p:nvPr>
            <p:ph type="sldNum" sz="quarter" idx="5"/>
          </p:nvPr>
        </p:nvSpPr>
        <p:spPr/>
        <p:txBody>
          <a:bodyPr/>
          <a:lstStyle/>
          <a:p>
            <a:fld id="{860DD02B-5CE6-4B67-BF9E-1FA18824241C}" type="slidenum">
              <a:rPr lang="en-GB" smtClean="0"/>
              <a:t>13</a:t>
            </a:fld>
            <a:endParaRPr lang="en-GB"/>
          </a:p>
        </p:txBody>
      </p:sp>
    </p:spTree>
    <p:extLst>
      <p:ext uri="{BB962C8B-B14F-4D97-AF65-F5344CB8AC3E}">
        <p14:creationId xmlns:p14="http://schemas.microsoft.com/office/powerpoint/2010/main" val="56203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Film 2. This film involves a </a:t>
            </a:r>
            <a:r>
              <a:rPr lang="en-GB" sz="1800" b="0" dirty="0">
                <a:effectLst/>
                <a:latin typeface="Arial" panose="020B0604020202020204" pitchFamily="34" charset="0"/>
                <a:ea typeface="Calibri" panose="020F0502020204030204" pitchFamily="34" charset="0"/>
              </a:rPr>
              <a:t>case-study of HPV-related throat cancer survivor.</a:t>
            </a:r>
          </a:p>
          <a:p>
            <a:endParaRPr lang="en-GB" sz="1800" b="1" dirty="0">
              <a:effectLst/>
              <a:latin typeface="Arial" panose="020B0604020202020204" pitchFamily="34" charset="0"/>
            </a:endParaRPr>
          </a:p>
          <a:p>
            <a:r>
              <a:rPr lang="en-GB" dirty="0"/>
              <a:t>You may wish to ask if any of the students are going to find the topic area upsetting as the content of the video may be difficult for some young people to watch, especially if they have family members who are undergoing cancer treatment.</a:t>
            </a:r>
          </a:p>
        </p:txBody>
      </p:sp>
      <p:sp>
        <p:nvSpPr>
          <p:cNvPr id="4" name="Slide Number Placeholder 3"/>
          <p:cNvSpPr>
            <a:spLocks noGrp="1"/>
          </p:cNvSpPr>
          <p:nvPr>
            <p:ph type="sldNum" sz="quarter" idx="5"/>
          </p:nvPr>
        </p:nvSpPr>
        <p:spPr/>
        <p:txBody>
          <a:bodyPr/>
          <a:lstStyle/>
          <a:p>
            <a:fld id="{860DD02B-5CE6-4B67-BF9E-1FA18824241C}" type="slidenum">
              <a:rPr lang="en-GB" smtClean="0"/>
              <a:t>14</a:t>
            </a:fld>
            <a:endParaRPr lang="en-GB"/>
          </a:p>
        </p:txBody>
      </p:sp>
    </p:spTree>
    <p:extLst>
      <p:ext uri="{BB962C8B-B14F-4D97-AF65-F5344CB8AC3E}">
        <p14:creationId xmlns:p14="http://schemas.microsoft.com/office/powerpoint/2010/main" val="101546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for young people to debrief after film.</a:t>
            </a:r>
          </a:p>
        </p:txBody>
      </p:sp>
      <p:sp>
        <p:nvSpPr>
          <p:cNvPr id="4" name="Slide Number Placeholder 3"/>
          <p:cNvSpPr>
            <a:spLocks noGrp="1"/>
          </p:cNvSpPr>
          <p:nvPr>
            <p:ph type="sldNum" sz="quarter" idx="5"/>
          </p:nvPr>
        </p:nvSpPr>
        <p:spPr/>
        <p:txBody>
          <a:bodyPr/>
          <a:lstStyle/>
          <a:p>
            <a:fld id="{860DD02B-5CE6-4B67-BF9E-1FA18824241C}" type="slidenum">
              <a:rPr lang="en-GB" smtClean="0"/>
              <a:t>15</a:t>
            </a:fld>
            <a:endParaRPr lang="en-GB"/>
          </a:p>
        </p:txBody>
      </p:sp>
    </p:spTree>
    <p:extLst>
      <p:ext uri="{BB962C8B-B14F-4D97-AF65-F5344CB8AC3E}">
        <p14:creationId xmlns:p14="http://schemas.microsoft.com/office/powerpoint/2010/main" val="222606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DM Sans" pitchFamily="2" charset="0"/>
                <a:ea typeface="Arial" panose="020B0604020202020204" pitchFamily="34" charset="0"/>
                <a:cs typeface="Arial" panose="020B0604020202020204" pitchFamily="34" charset="0"/>
              </a:rPr>
              <a:t>Explain that there are over 100 types of HPV. The HPV vaccine protects against the nine strains of HPV that cause the most cases of cancer.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r>
              <a:rPr lang="en-GB" dirty="0"/>
              <a:t>Provide reassurance to students that in the majority of cases an infection with HPV will clear without symptoms.</a:t>
            </a:r>
          </a:p>
        </p:txBody>
      </p:sp>
      <p:sp>
        <p:nvSpPr>
          <p:cNvPr id="4" name="Slide Number Placeholder 3"/>
          <p:cNvSpPr>
            <a:spLocks noGrp="1"/>
          </p:cNvSpPr>
          <p:nvPr>
            <p:ph type="sldNum" sz="quarter" idx="5"/>
          </p:nvPr>
        </p:nvSpPr>
        <p:spPr/>
        <p:txBody>
          <a:bodyPr/>
          <a:lstStyle/>
          <a:p>
            <a:fld id="{860DD02B-5CE6-4B67-BF9E-1FA18824241C}" type="slidenum">
              <a:rPr lang="en-GB" smtClean="0"/>
              <a:t>16</a:t>
            </a:fld>
            <a:endParaRPr lang="en-GB"/>
          </a:p>
        </p:txBody>
      </p:sp>
    </p:spTree>
    <p:extLst>
      <p:ext uri="{BB962C8B-B14F-4D97-AF65-F5344CB8AC3E}">
        <p14:creationId xmlns:p14="http://schemas.microsoft.com/office/powerpoint/2010/main" val="181641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HPV vaccine is one of the most effective vaccines available.</a:t>
            </a:r>
          </a:p>
        </p:txBody>
      </p:sp>
      <p:sp>
        <p:nvSpPr>
          <p:cNvPr id="4" name="Slide Number Placeholder 3"/>
          <p:cNvSpPr>
            <a:spLocks noGrp="1"/>
          </p:cNvSpPr>
          <p:nvPr>
            <p:ph type="sldNum" sz="quarter" idx="5"/>
          </p:nvPr>
        </p:nvSpPr>
        <p:spPr/>
        <p:txBody>
          <a:bodyPr/>
          <a:lstStyle/>
          <a:p>
            <a:fld id="{860DD02B-5CE6-4B67-BF9E-1FA18824241C}" type="slidenum">
              <a:rPr lang="en-GB" smtClean="0"/>
              <a:t>17</a:t>
            </a:fld>
            <a:endParaRPr lang="en-GB"/>
          </a:p>
        </p:txBody>
      </p:sp>
    </p:spTree>
    <p:extLst>
      <p:ext uri="{BB962C8B-B14F-4D97-AF65-F5344CB8AC3E}">
        <p14:creationId xmlns:p14="http://schemas.microsoft.com/office/powerpoint/2010/main" val="2135327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Young people are likely to be worried about the side-effects. Young people told us it was important to be honest about mild side-effects, but it wouldn’t be helpful to focus on more rare side-effects unless young people specifically ask.</a:t>
            </a:r>
          </a:p>
          <a:p>
            <a:pPr marL="0" marR="0" lvl="0" indent="0" algn="l" defTabSz="914400" rtl="0" eaLnBrk="1" fontAlgn="auto" latinLnBrk="0" hangingPunct="1">
              <a:lnSpc>
                <a:spcPct val="106000"/>
              </a:lnSpc>
              <a:spcBef>
                <a:spcPts val="0"/>
              </a:spcBef>
              <a:spcAft>
                <a:spcPts val="80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Stress to young people that by having the HPV vaccine they will be protected against much more serious health problems.</a:t>
            </a:r>
          </a:p>
          <a:p>
            <a:pPr marL="0" marR="0" lvl="0" indent="0" algn="l" defTabSz="914400" rtl="0" eaLnBrk="1" fontAlgn="auto" latinLnBrk="0" hangingPunct="1">
              <a:lnSpc>
                <a:spcPct val="106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As with any medication, there is always the risk of side-effects developing. Most people experience a small amount of pain at the vaccination site. It can be helpful to stress to young people that this will be over really quickly! </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Young people could expect that their arm might be a bit sore that day, but by the next day it should be fine.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They may notice the vaccination site is a little bit red and their arm is a bit achy for the rest of the day. That’s normal too and shows your body is having an immune response to the vaccine. </a:t>
            </a: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Around 1 in 10 people who receive the HPV vaccine will experience redness or soreness.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Around 1 in 100 people will experience nausea.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immunisation team are trained to spot and deal with any more serious problems.</a:t>
            </a:r>
          </a:p>
          <a:p>
            <a:pPr>
              <a:lnSpc>
                <a:spcPct val="106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HPV is one of the safest vaccines available. However, around one in a million young people may have an allergic reaction to the vaccine. The nurses are trained to deal with this and carry medication to treat this immediately, if this happens.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For more detailed information about side-effects, please see this website: </a:t>
            </a:r>
            <a:r>
              <a:rPr lang="en-GB" sz="1800" u="sng" dirty="0">
                <a:solidFill>
                  <a:srgbClr val="0000FF"/>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hlinkClick r:id="rId3"/>
              </a:rPr>
              <a:t>https://www.nhs.uk/conditions/vaccinations/hpv-vaccine-cervarix-gardasil-side-effects/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18</a:t>
            </a:fld>
            <a:endParaRPr lang="en-GB"/>
          </a:p>
        </p:txBody>
      </p:sp>
    </p:spTree>
    <p:extLst>
      <p:ext uri="{BB962C8B-B14F-4D97-AF65-F5344CB8AC3E}">
        <p14:creationId xmlns:p14="http://schemas.microsoft.com/office/powerpoint/2010/main" val="26495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HPV vaccine is one of the safest vaccines available.</a:t>
            </a:r>
          </a:p>
        </p:txBody>
      </p:sp>
      <p:sp>
        <p:nvSpPr>
          <p:cNvPr id="4" name="Slide Number Placeholder 3"/>
          <p:cNvSpPr>
            <a:spLocks noGrp="1"/>
          </p:cNvSpPr>
          <p:nvPr>
            <p:ph type="sldNum" sz="quarter" idx="5"/>
          </p:nvPr>
        </p:nvSpPr>
        <p:spPr/>
        <p:txBody>
          <a:bodyPr/>
          <a:lstStyle/>
          <a:p>
            <a:fld id="{860DD02B-5CE6-4B67-BF9E-1FA18824241C}" type="slidenum">
              <a:rPr lang="en-GB" smtClean="0"/>
              <a:t>19</a:t>
            </a:fld>
            <a:endParaRPr lang="en-GB"/>
          </a:p>
        </p:txBody>
      </p:sp>
    </p:spTree>
    <p:extLst>
      <p:ext uri="{BB962C8B-B14F-4D97-AF65-F5344CB8AC3E}">
        <p14:creationId xmlns:p14="http://schemas.microsoft.com/office/powerpoint/2010/main" val="71624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vaccine contains particles which look like the outside of the real HPV.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It also contains some other ingredients to keep the vaccine suitable for injection.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vaccine does not contain pork or gelatine.</a:t>
            </a: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rPr>
              <a:t>The vaccine does not contain live or killed viruses. That means it cannot cause cancer or other HPV-related illnesses.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20</a:t>
            </a:fld>
            <a:endParaRPr lang="en-GB"/>
          </a:p>
        </p:txBody>
      </p:sp>
    </p:spTree>
    <p:extLst>
      <p:ext uri="{BB962C8B-B14F-4D97-AF65-F5344CB8AC3E}">
        <p14:creationId xmlns:p14="http://schemas.microsoft.com/office/powerpoint/2010/main" val="146648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In England, young women were first offered the HPV vaccine in 2008. This was to help protect young women from developing cervical cancer. There is now more scientific evidence which shows that men can be affected by cancers that are caused by HPV.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In 2019, the government decided to offer young men the vaccine as well so they can benefit from protection against HPV.</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It is important that you have the vaccine before you have been exposed to the virus. Even if you don’t think you need the vaccine right now, it’s best that you get the vaccine now so you definitely get the best protection.</a:t>
            </a: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It’s really easy to get the vaccine now. Your school will make all the arrangements with the immunisation team so that everybody can get the vaccine.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21</a:t>
            </a:fld>
            <a:endParaRPr lang="en-GB"/>
          </a:p>
        </p:txBody>
      </p:sp>
    </p:spTree>
    <p:extLst>
      <p:ext uri="{BB962C8B-B14F-4D97-AF65-F5344CB8AC3E}">
        <p14:creationId xmlns:p14="http://schemas.microsoft.com/office/powerpoint/2010/main" val="109273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Introduction to the lesson</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DM Sans" pitchFamily="2" charset="0"/>
                <a:ea typeface="Arial" panose="020B0604020202020204" pitchFamily="34" charset="0"/>
                <a:cs typeface="Arial" panose="020B0604020202020204" pitchFamily="34" charset="0"/>
              </a:rPr>
              <a:t>Explain the objectives for the lesson. </a:t>
            </a:r>
            <a:endParaRPr lang="en-GB"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endParaRPr lang="en-GB"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r>
              <a:rPr lang="en-GB" sz="1200" i="1" dirty="0">
                <a:effectLst/>
                <a:latin typeface="Calibri" panose="020F0502020204030204" pitchFamily="34" charset="0"/>
                <a:ea typeface="Times New Roman" panose="02020603050405020304" pitchFamily="18" charset="0"/>
                <a:cs typeface="Times New Roman" panose="02020603050405020304" pitchFamily="18" charset="0"/>
              </a:rPr>
              <a:t>Students will be able to</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GB" sz="1200" i="1" dirty="0">
                <a:effectLst/>
                <a:latin typeface="Calibri" panose="020F0502020204030204" pitchFamily="34" charset="0"/>
                <a:ea typeface="Times New Roman" panose="02020603050405020304" pitchFamily="18" charset="0"/>
                <a:cs typeface="Times New Roman" panose="02020603050405020304" pitchFamily="18" charset="0"/>
              </a:rPr>
              <a:t>Explain what the HPV vaccine is and how it can provide protection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GB" sz="1200" i="1" dirty="0">
                <a:effectLst/>
                <a:latin typeface="Calibri" panose="020F0502020204030204" pitchFamily="34" charset="0"/>
                <a:ea typeface="Times New Roman" panose="02020603050405020304" pitchFamily="18" charset="0"/>
                <a:cs typeface="Times New Roman" panose="02020603050405020304" pitchFamily="18" charset="0"/>
              </a:rPr>
              <a:t>Identify and challenge misconceptions regarding the HPV vaccine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GB" sz="1200" i="1" dirty="0">
                <a:effectLst/>
                <a:latin typeface="Calibri" panose="020F0502020204030204" pitchFamily="34" charset="0"/>
                <a:ea typeface="Times New Roman" panose="02020603050405020304" pitchFamily="18" charset="0"/>
              </a:rPr>
              <a:t>Describe what happens when someone receives the HPV vaccination</a:t>
            </a:r>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2</a:t>
            </a:fld>
            <a:endParaRPr lang="en-GB"/>
          </a:p>
        </p:txBody>
      </p:sp>
    </p:spTree>
    <p:extLst>
      <p:ext uri="{BB962C8B-B14F-4D97-AF65-F5344CB8AC3E}">
        <p14:creationId xmlns:p14="http://schemas.microsoft.com/office/powerpoint/2010/main" val="1861870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Show </a:t>
            </a:r>
            <a:r>
              <a:rPr lang="en-GB" sz="1800" b="1" dirty="0">
                <a:effectLst/>
                <a:latin typeface="DM Sans" pitchFamily="2" charset="0"/>
                <a:ea typeface="Arial" panose="020B0604020202020204" pitchFamily="34" charset="0"/>
                <a:cs typeface="Arial" panose="020B0604020202020204" pitchFamily="34" charset="0"/>
              </a:rPr>
              <a:t>Film 3 (What to expect at the HPV vaccine session)</a:t>
            </a:r>
            <a:r>
              <a:rPr lang="en-GB" sz="1800" dirty="0">
                <a:effectLst/>
                <a:latin typeface="DM Sans" pitchFamily="2" charset="0"/>
                <a:ea typeface="Arial" panose="020B0604020202020204" pitchFamily="34" charset="0"/>
                <a:cs typeface="Arial" panose="020B0604020202020204" pitchFamily="34" charset="0"/>
              </a:rPr>
              <a:t>. After the film is shown, provide context specific information about how the session will run in their school. For example: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spcAft>
                <a:spcPts val="800"/>
              </a:spcAft>
              <a:buFont typeface="Calibri" panose="020F0502020204030204" pitchFamily="34" charset="0"/>
              <a:buChar char="-"/>
              <a:tabLst>
                <a:tab pos="457200" algn="l"/>
              </a:tabLst>
            </a:pPr>
            <a:r>
              <a:rPr lang="en-GB" sz="1800" dirty="0">
                <a:effectLst/>
                <a:latin typeface="DM Sans" pitchFamily="2" charset="0"/>
                <a:ea typeface="Arial" panose="020B0604020202020204" pitchFamily="34" charset="0"/>
                <a:cs typeface="Arial" panose="020B0604020202020204" pitchFamily="34" charset="0"/>
              </a:rPr>
              <a:t>Date of vaccination session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6000"/>
              </a:lnSpc>
              <a:spcAft>
                <a:spcPts val="800"/>
              </a:spcAft>
              <a:buFont typeface="Calibri" panose="020F0502020204030204" pitchFamily="34" charset="0"/>
              <a:buChar char="-"/>
              <a:tabLst>
                <a:tab pos="457200" algn="l"/>
              </a:tabLst>
            </a:pPr>
            <a:r>
              <a:rPr lang="en-GB" sz="1800" dirty="0">
                <a:effectLst/>
                <a:latin typeface="DM Sans" pitchFamily="2" charset="0"/>
                <a:ea typeface="Arial" panose="020B0604020202020204" pitchFamily="34" charset="0"/>
                <a:cs typeface="Arial" panose="020B0604020202020204" pitchFamily="34" charset="0"/>
              </a:rPr>
              <a:t>Consent procedure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6000"/>
              </a:lnSpc>
              <a:spcAft>
                <a:spcPts val="800"/>
              </a:spcAft>
              <a:buFont typeface="Calibri" panose="020F0502020204030204" pitchFamily="34" charset="0"/>
              <a:buChar char="-"/>
              <a:tabLst>
                <a:tab pos="457200" algn="l"/>
              </a:tabLst>
            </a:pPr>
            <a:r>
              <a:rPr lang="en-GB" sz="1800" dirty="0">
                <a:effectLst/>
                <a:latin typeface="DM Sans" pitchFamily="2" charset="0"/>
                <a:ea typeface="Arial" panose="020B0604020202020204" pitchFamily="34" charset="0"/>
                <a:cs typeface="Arial" panose="020B0604020202020204" pitchFamily="34" charset="0"/>
              </a:rPr>
              <a:t>Location of vaccination session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6000"/>
              </a:lnSpc>
              <a:spcAft>
                <a:spcPts val="800"/>
              </a:spcAft>
              <a:buFont typeface="Calibri" panose="020F0502020204030204" pitchFamily="34" charset="0"/>
              <a:buChar char="-"/>
              <a:tabLst>
                <a:tab pos="457200" algn="l"/>
              </a:tabLst>
            </a:pPr>
            <a:r>
              <a:rPr lang="en-GB" sz="1800" dirty="0">
                <a:effectLst/>
                <a:latin typeface="DM Sans" pitchFamily="2" charset="0"/>
                <a:ea typeface="Arial" panose="020B0604020202020204" pitchFamily="34" charset="0"/>
                <a:cs typeface="Arial" panose="020B0604020202020204" pitchFamily="34" charset="0"/>
              </a:rPr>
              <a:t>Name of staff member co-ordinating the session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22</a:t>
            </a:fld>
            <a:endParaRPr lang="en-GB"/>
          </a:p>
        </p:txBody>
      </p:sp>
    </p:spTree>
    <p:extLst>
      <p:ext uri="{BB962C8B-B14F-4D97-AF65-F5344CB8AC3E}">
        <p14:creationId xmlns:p14="http://schemas.microsoft.com/office/powerpoint/2010/main" val="3083736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film will involve young people asking the immunisation nurse their questions about vaccination.</a:t>
            </a:r>
          </a:p>
        </p:txBody>
      </p:sp>
      <p:sp>
        <p:nvSpPr>
          <p:cNvPr id="4" name="Slide Number Placeholder 3"/>
          <p:cNvSpPr>
            <a:spLocks noGrp="1"/>
          </p:cNvSpPr>
          <p:nvPr>
            <p:ph type="sldNum" sz="quarter" idx="5"/>
          </p:nvPr>
        </p:nvSpPr>
        <p:spPr/>
        <p:txBody>
          <a:bodyPr/>
          <a:lstStyle/>
          <a:p>
            <a:fld id="{860DD02B-5CE6-4B67-BF9E-1FA18824241C}" type="slidenum">
              <a:rPr lang="en-GB" smtClean="0"/>
              <a:t>23</a:t>
            </a:fld>
            <a:endParaRPr lang="en-GB"/>
          </a:p>
        </p:txBody>
      </p:sp>
    </p:spTree>
    <p:extLst>
      <p:ext uri="{BB962C8B-B14F-4D97-AF65-F5344CB8AC3E}">
        <p14:creationId xmlns:p14="http://schemas.microsoft.com/office/powerpoint/2010/main" val="1405599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Film Four. Questions and answers with an immunisation nurse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Play this film which shows young people asking the immunisation nurse their questions about vaccination.</a:t>
            </a: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24</a:t>
            </a:fld>
            <a:endParaRPr lang="en-GB"/>
          </a:p>
        </p:txBody>
      </p:sp>
    </p:spTree>
    <p:extLst>
      <p:ext uri="{BB962C8B-B14F-4D97-AF65-F5344CB8AC3E}">
        <p14:creationId xmlns:p14="http://schemas.microsoft.com/office/powerpoint/2010/main" val="49481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Stress to young people that they shouldn’t worry. It won’t be as bad as they think and the nurses are really nice. Young people say that the worst bit is waiting around for the vaccine beforehand.</a:t>
            </a: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rPr>
              <a:t>It’s a sharp scratch for hardly any time all. Then you will know you’re protected against the main types of HPV.</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If the young person is feeling a bit nervous they could be encouraged to tell their teacher to see if they can have the vaccine before the other students.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rPr>
              <a:t>Other tips include taking some big deep breaths to keep feeling calm and distract themselves. Or they could try counting backwards from 100.</a:t>
            </a:r>
            <a:endParaRPr lang="en-GB" dirty="0"/>
          </a:p>
          <a:p>
            <a:endParaRPr lang="en-GB" dirty="0"/>
          </a:p>
          <a:p>
            <a:r>
              <a:rPr lang="en-GB" dirty="0"/>
              <a:t>Young people could be invited to provide their own tips for having the vaccination session.</a:t>
            </a:r>
          </a:p>
        </p:txBody>
      </p:sp>
      <p:sp>
        <p:nvSpPr>
          <p:cNvPr id="4" name="Slide Number Placeholder 3"/>
          <p:cNvSpPr>
            <a:spLocks noGrp="1"/>
          </p:cNvSpPr>
          <p:nvPr>
            <p:ph type="sldNum" sz="quarter" idx="5"/>
          </p:nvPr>
        </p:nvSpPr>
        <p:spPr/>
        <p:txBody>
          <a:bodyPr/>
          <a:lstStyle/>
          <a:p>
            <a:fld id="{860DD02B-5CE6-4B67-BF9E-1FA18824241C}" type="slidenum">
              <a:rPr lang="en-GB" smtClean="0"/>
              <a:t>25</a:t>
            </a:fld>
            <a:endParaRPr lang="en-GB"/>
          </a:p>
        </p:txBody>
      </p:sp>
    </p:spTree>
    <p:extLst>
      <p:ext uri="{BB962C8B-B14F-4D97-AF65-F5344CB8AC3E}">
        <p14:creationId xmlns:p14="http://schemas.microsoft.com/office/powerpoint/2010/main" val="3259904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Stress to young people that they shouldn’t worry. It won’t be as bad as they think and the nurses are really nice. Young people say that the worst bit is waiting around for the vaccine beforehand.</a:t>
            </a:r>
          </a:p>
          <a:p>
            <a:pPr>
              <a:lnSpc>
                <a:spcPct val="106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rPr>
              <a:t>It’s a sharp scratch for hardly any time all. Then you will know you’re protected against the main types of HPV.</a:t>
            </a: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If the young person is feeling a bit nervous they could be encouraged to tell their teacher to see if they can have the vaccine before the other students.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Arial" panose="020B0604020202020204" pitchFamily="34" charset="0"/>
                <a:ea typeface="Calibri" panose="020F0502020204030204" pitchFamily="34" charset="0"/>
              </a:rPr>
              <a:t>Other tips include taking some big deep breaths to keep feeling calm and distract themselves. Or they could try counting backwards from 100.</a:t>
            </a:r>
            <a:endParaRPr lang="en-GB"/>
          </a:p>
          <a:p>
            <a:endParaRPr lang="en-GB"/>
          </a:p>
          <a:p>
            <a:r>
              <a:rPr lang="en-GB"/>
              <a:t>Young people could be invited to provide their own tips for having the vaccination session.</a:t>
            </a:r>
          </a:p>
        </p:txBody>
      </p:sp>
      <p:sp>
        <p:nvSpPr>
          <p:cNvPr id="4" name="Slide Number Placeholder 3"/>
          <p:cNvSpPr>
            <a:spLocks noGrp="1"/>
          </p:cNvSpPr>
          <p:nvPr>
            <p:ph type="sldNum" sz="quarter" idx="5"/>
          </p:nvPr>
        </p:nvSpPr>
        <p:spPr/>
        <p:txBody>
          <a:bodyPr/>
          <a:lstStyle/>
          <a:p>
            <a:fld id="{860DD02B-5CE6-4B67-BF9E-1FA18824241C}" type="slidenum">
              <a:rPr lang="en-GB" smtClean="0"/>
              <a:t>26</a:t>
            </a:fld>
            <a:endParaRPr lang="en-GB"/>
          </a:p>
        </p:txBody>
      </p:sp>
    </p:spTree>
    <p:extLst>
      <p:ext uri="{BB962C8B-B14F-4D97-AF65-F5344CB8AC3E}">
        <p14:creationId xmlns:p14="http://schemas.microsoft.com/office/powerpoint/2010/main" val="3203131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Film 5. This film covers young people providing suggestions for how to improve their experience of having the HPV vaccine.</a:t>
            </a:r>
          </a:p>
        </p:txBody>
      </p:sp>
      <p:sp>
        <p:nvSpPr>
          <p:cNvPr id="4" name="Slide Number Placeholder 3"/>
          <p:cNvSpPr>
            <a:spLocks noGrp="1"/>
          </p:cNvSpPr>
          <p:nvPr>
            <p:ph type="sldNum" sz="quarter" idx="5"/>
          </p:nvPr>
        </p:nvSpPr>
        <p:spPr/>
        <p:txBody>
          <a:bodyPr/>
          <a:lstStyle/>
          <a:p>
            <a:fld id="{860DD02B-5CE6-4B67-BF9E-1FA18824241C}" type="slidenum">
              <a:rPr lang="en-GB" smtClean="0"/>
              <a:t>27</a:t>
            </a:fld>
            <a:endParaRPr lang="en-GB"/>
          </a:p>
        </p:txBody>
      </p:sp>
    </p:spTree>
    <p:extLst>
      <p:ext uri="{BB962C8B-B14F-4D97-AF65-F5344CB8AC3E}">
        <p14:creationId xmlns:p14="http://schemas.microsoft.com/office/powerpoint/2010/main" val="174621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possible, this session could be provided at the time consent forms are being distributed. If paper-based consent forms are used, these could be provided during the session.</a:t>
            </a:r>
          </a:p>
          <a:p>
            <a:endParaRPr lang="en-GB" dirty="0"/>
          </a:p>
          <a:p>
            <a:r>
              <a:rPr lang="en-GB" dirty="0"/>
              <a:t>Young people could be informed about any school specific instructions at this point (e.g. name of staff member co-ordinating the session).</a:t>
            </a:r>
          </a:p>
        </p:txBody>
      </p:sp>
      <p:sp>
        <p:nvSpPr>
          <p:cNvPr id="4" name="Slide Number Placeholder 3"/>
          <p:cNvSpPr>
            <a:spLocks noGrp="1"/>
          </p:cNvSpPr>
          <p:nvPr>
            <p:ph type="sldNum" sz="quarter" idx="5"/>
          </p:nvPr>
        </p:nvSpPr>
        <p:spPr/>
        <p:txBody>
          <a:bodyPr/>
          <a:lstStyle/>
          <a:p>
            <a:fld id="{860DD02B-5CE6-4B67-BF9E-1FA18824241C}" type="slidenum">
              <a:rPr lang="en-GB" smtClean="0"/>
              <a:t>28</a:t>
            </a:fld>
            <a:endParaRPr lang="en-GB"/>
          </a:p>
        </p:txBody>
      </p:sp>
    </p:spTree>
    <p:extLst>
      <p:ext uri="{BB962C8B-B14F-4D97-AF65-F5344CB8AC3E}">
        <p14:creationId xmlns:p14="http://schemas.microsoft.com/office/powerpoint/2010/main" val="2274819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By law, young people under the age of 16 are allowed to consent to medical treatments, including vaccines, as long as they fully understood what is involved and are confident about  their decision.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If at all possible, it is best that parents and young people decide about having the HPV vaccine together. However, if this isn’t possible, young people should be advised to talk to their immunisation nurse who can advise them.</a:t>
            </a: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There is more information about young people’s right to consent for vaccination here: https://www.nhs.uk/conditions/consent-to-treatment/children/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29</a:t>
            </a:fld>
            <a:endParaRPr lang="en-GB"/>
          </a:p>
        </p:txBody>
      </p:sp>
    </p:spTree>
    <p:extLst>
      <p:ext uri="{BB962C8B-B14F-4D97-AF65-F5344CB8AC3E}">
        <p14:creationId xmlns:p14="http://schemas.microsoft.com/office/powerpoint/2010/main" val="278315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If a young person (both male and female) didn’t get the vaccine at school when they were offered it, they can get the vaccine at their GP or other community settings until they are 25 years old. Different areas may different ways and places to catch-up with the HPV vaccine.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Men-who-have-sex-with-men can get the HPV vaccine from HIV and sexual health clinics until they are aged 45 years.</a:t>
            </a:r>
          </a:p>
          <a:p>
            <a:pPr>
              <a:lnSpc>
                <a:spcPct val="106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30</a:t>
            </a:fld>
            <a:endParaRPr lang="en-GB"/>
          </a:p>
        </p:txBody>
      </p:sp>
    </p:spTree>
    <p:extLst>
      <p:ext uri="{BB962C8B-B14F-4D97-AF65-F5344CB8AC3E}">
        <p14:creationId xmlns:p14="http://schemas.microsoft.com/office/powerpoint/2010/main" val="2333284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End point assessment</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DM Sans" pitchFamily="2" charset="0"/>
                <a:ea typeface="Arial" panose="020B0604020202020204" pitchFamily="34" charset="0"/>
                <a:cs typeface="Arial" panose="020B0604020202020204" pitchFamily="34" charset="0"/>
              </a:rPr>
              <a:t>Provide student with the </a:t>
            </a:r>
            <a:r>
              <a:rPr lang="en-GB" sz="1800" b="1" dirty="0">
                <a:effectLst/>
                <a:latin typeface="DM Sans" pitchFamily="2" charset="0"/>
                <a:ea typeface="Arial" panose="020B0604020202020204" pitchFamily="34" charset="0"/>
                <a:cs typeface="Arial" panose="020B0604020202020204" pitchFamily="34" charset="0"/>
              </a:rPr>
              <a:t>Endpoint Assessment</a:t>
            </a:r>
            <a:r>
              <a:rPr lang="en-GB" sz="1800" dirty="0">
                <a:effectLst/>
                <a:latin typeface="DM Sans" pitchFamily="2" charset="0"/>
                <a:ea typeface="Arial" panose="020B0604020202020204" pitchFamily="34" charset="0"/>
                <a:cs typeface="Arial" panose="020B0604020202020204" pitchFamily="34" charset="0"/>
              </a:rPr>
              <a:t> worksheet. Ask the students to write their responses in the spaces provided.</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r>
              <a:rPr lang="en-GB" dirty="0"/>
              <a:t>This is the final chance for young people to ask any questions they may have. </a:t>
            </a:r>
          </a:p>
          <a:p>
            <a:endParaRPr lang="en-GB" dirty="0"/>
          </a:p>
          <a:p>
            <a:r>
              <a:rPr lang="en-GB" dirty="0"/>
              <a:t>It may be worth iterating the key points about the HPV vaccine at this stage.</a:t>
            </a:r>
          </a:p>
          <a:p>
            <a:endParaRPr lang="en-GB" dirty="0"/>
          </a:p>
          <a:p>
            <a:pPr marL="171450" indent="-171450">
              <a:buFontTx/>
              <a:buChar char="-"/>
            </a:pPr>
            <a:r>
              <a:rPr lang="en-GB" dirty="0"/>
              <a:t>HPV is a very common infection that can in some cases lead to cancer.</a:t>
            </a:r>
          </a:p>
          <a:p>
            <a:pPr marL="171450" indent="-171450">
              <a:buFontTx/>
              <a:buChar char="-"/>
            </a:pPr>
            <a:r>
              <a:rPr lang="en-GB" dirty="0"/>
              <a:t>The HPV vaccine is a safe and effective vaccine.</a:t>
            </a:r>
          </a:p>
          <a:p>
            <a:pPr marL="171450" indent="-171450">
              <a:buFontTx/>
              <a:buChar char="-"/>
            </a:pPr>
            <a:r>
              <a:rPr lang="en-GB" dirty="0"/>
              <a:t>Getting the HPV vaccine will provide young people with protection from the strains of HPV that cause the majority of cases of cancer.</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31</a:t>
            </a:fld>
            <a:endParaRPr lang="en-GB"/>
          </a:p>
        </p:txBody>
      </p:sp>
    </p:spTree>
    <p:extLst>
      <p:ext uri="{BB962C8B-B14F-4D97-AF65-F5344CB8AC3E}">
        <p14:creationId xmlns:p14="http://schemas.microsoft.com/office/powerpoint/2010/main" val="389717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5000"/>
              </a:lnSpc>
              <a:spcBef>
                <a:spcPts val="0"/>
              </a:spcBef>
              <a:spcAft>
                <a:spcPts val="80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Introduction to the lesson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group agreement is included as the package could raise sensitive issues (e.g. sexual behaviours).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This is intended to be discussed with attendees at the beginning, and then confirmed again at the end, of the session.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Young people could also be offered the opportunity to add their own ground rules if they wish.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3</a:t>
            </a:fld>
            <a:endParaRPr lang="en-GB"/>
          </a:p>
        </p:txBody>
      </p:sp>
    </p:spTree>
    <p:extLst>
      <p:ext uri="{BB962C8B-B14F-4D97-AF65-F5344CB8AC3E}">
        <p14:creationId xmlns:p14="http://schemas.microsoft.com/office/powerpoint/2010/main" val="1469096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The UK Health Security Agency publish the HPV vaccine leaflet:  https://www.gov.uk/government/publications/hpv-vaccine-vaccination-guide-leaflet</a:t>
            </a:r>
          </a:p>
          <a:p>
            <a:pPr>
              <a:lnSpc>
                <a:spcPct val="106000"/>
              </a:lnSpc>
              <a:spcAft>
                <a:spcPts val="800"/>
              </a:spcAft>
            </a:pPr>
            <a:endParaRPr lang="en-GB" sz="18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800"/>
              </a:spcAft>
            </a:pPr>
            <a:r>
              <a:rPr lang="en-GB" sz="18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On the website there is also information available in the following languages:</a:t>
            </a:r>
          </a:p>
          <a:p>
            <a:pPr>
              <a:lnSpc>
                <a:spcPct val="106000"/>
              </a:lnSpc>
              <a:spcAft>
                <a:spcPts val="800"/>
              </a:spcAft>
            </a:pPr>
            <a:endParaRPr lang="en-GB" sz="1800" u="none"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Albanian, Arabic, Bengali, Brazilian Portuguese, Bulgarian, Chinese, Estonian, Farsi, Greek, Gujarati, Hindi, Latvian, Lithuanian, Panjabi, Polish, Romanian, Romany, Russian, Somali, Spanish, Turkish, Twi, Ukrainian, Urdu and Yiddish.</a:t>
            </a:r>
          </a:p>
          <a:p>
            <a:pPr>
              <a:lnSpc>
                <a:spcPct val="106000"/>
              </a:lnSpc>
              <a:spcAft>
                <a:spcPts val="800"/>
              </a:spcAft>
            </a:pPr>
            <a:endParaRPr lang="en-GB" sz="18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6000"/>
              </a:lnSpc>
              <a:spcAft>
                <a:spcPts val="800"/>
              </a:spcAft>
            </a:pPr>
            <a:r>
              <a:rPr lang="en-GB" sz="18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There is a British Sign Language (BSL) video of this leaflet available to download. </a:t>
            </a:r>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32</a:t>
            </a:fld>
            <a:endParaRPr lang="en-GB"/>
          </a:p>
        </p:txBody>
      </p:sp>
    </p:spTree>
    <p:extLst>
      <p:ext uri="{BB962C8B-B14F-4D97-AF65-F5344CB8AC3E}">
        <p14:creationId xmlns:p14="http://schemas.microsoft.com/office/powerpoint/2010/main" val="311820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5000"/>
              </a:lnSpc>
              <a:spcBef>
                <a:spcPts val="0"/>
              </a:spcBef>
              <a:spcAft>
                <a:spcPts val="80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Introduction to the lesson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group agreement is included as the package could raise sensitive issues (e.g. sexual behaviours).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This is intended to be discussed with attendees at the beginning, and then confirmed again at the end, of the session.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Young people could also be offered the opportunity to add their own ground rules if they wish.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4</a:t>
            </a:fld>
            <a:endParaRPr lang="en-GB"/>
          </a:p>
        </p:txBody>
      </p:sp>
    </p:spTree>
    <p:extLst>
      <p:ext uri="{BB962C8B-B14F-4D97-AF65-F5344CB8AC3E}">
        <p14:creationId xmlns:p14="http://schemas.microsoft.com/office/powerpoint/2010/main" val="256156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on subsequent slide.</a:t>
            </a:r>
          </a:p>
        </p:txBody>
      </p:sp>
      <p:sp>
        <p:nvSpPr>
          <p:cNvPr id="4" name="Slide Number Placeholder 3"/>
          <p:cNvSpPr>
            <a:spLocks noGrp="1"/>
          </p:cNvSpPr>
          <p:nvPr>
            <p:ph type="sldNum" sz="quarter" idx="5"/>
          </p:nvPr>
        </p:nvSpPr>
        <p:spPr/>
        <p:txBody>
          <a:bodyPr/>
          <a:lstStyle/>
          <a:p>
            <a:fld id="{860DD02B-5CE6-4B67-BF9E-1FA18824241C}" type="slidenum">
              <a:rPr lang="en-GB" smtClean="0"/>
              <a:t>5</a:t>
            </a:fld>
            <a:endParaRPr lang="en-GB"/>
          </a:p>
        </p:txBody>
      </p:sp>
    </p:spTree>
    <p:extLst>
      <p:ext uri="{BB962C8B-B14F-4D97-AF65-F5344CB8AC3E}">
        <p14:creationId xmlns:p14="http://schemas.microsoft.com/office/powerpoint/2010/main" val="400785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Additional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There are no symptoms of HPV.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Most of the time we don’t even know we have had HPV or have any health problems because of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Symptoms related to cancer may present after many years.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7</a:t>
            </a:fld>
            <a:endParaRPr lang="en-GB"/>
          </a:p>
        </p:txBody>
      </p:sp>
    </p:spTree>
    <p:extLst>
      <p:ext uri="{BB962C8B-B14F-4D97-AF65-F5344CB8AC3E}">
        <p14:creationId xmlns:p14="http://schemas.microsoft.com/office/powerpoint/2010/main" val="3955117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Play the animation </a:t>
            </a:r>
            <a:r>
              <a:rPr lang="en-GB" sz="1800" b="1" dirty="0">
                <a:effectLst/>
                <a:latin typeface="DM Sans" pitchFamily="2" charset="0"/>
                <a:ea typeface="Arial" panose="020B0604020202020204" pitchFamily="34" charset="0"/>
                <a:cs typeface="Arial" panose="020B0604020202020204" pitchFamily="34" charset="0"/>
              </a:rPr>
              <a:t>(Film One) </a:t>
            </a:r>
            <a:r>
              <a:rPr lang="en-GB" sz="1800" dirty="0">
                <a:effectLst/>
                <a:latin typeface="DM Sans" pitchFamily="2" charset="0"/>
                <a:ea typeface="Arial" panose="020B0604020202020204" pitchFamily="34" charset="0"/>
                <a:cs typeface="Arial" panose="020B0604020202020204" pitchFamily="34" charset="0"/>
              </a:rPr>
              <a:t>to the students. It covers key information and questions young people may have about HPV and the immune system.</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Provide young people with the questions provided in </a:t>
            </a:r>
            <a:r>
              <a:rPr lang="en-GB" sz="1800" b="1" dirty="0">
                <a:effectLst/>
                <a:latin typeface="DM Sans" pitchFamily="2" charset="0"/>
                <a:ea typeface="Arial" panose="020B0604020202020204" pitchFamily="34" charset="0"/>
                <a:cs typeface="Arial" panose="020B0604020202020204" pitchFamily="34" charset="0"/>
              </a:rPr>
              <a:t>Activity One</a:t>
            </a:r>
            <a:r>
              <a:rPr lang="en-GB" sz="1800" dirty="0">
                <a:effectLst/>
                <a:latin typeface="DM Sans" pitchFamily="2" charset="0"/>
                <a:ea typeface="Arial" panose="020B0604020202020204" pitchFamily="34" charset="0"/>
                <a:cs typeface="Arial" panose="020B0604020202020204" pitchFamily="34" charset="0"/>
              </a:rPr>
              <a:t> worksheet to complete while the video is being played. You may wish to pause the video to allow for students to complete the worksheet.</a:t>
            </a:r>
          </a:p>
          <a:p>
            <a:pPr>
              <a:lnSpc>
                <a:spcPct val="106000"/>
              </a:lnSpc>
              <a:spcAft>
                <a:spcPts val="800"/>
              </a:spcAft>
            </a:pPr>
            <a:endParaRPr lang="en-GB" sz="1800" dirty="0">
              <a:effectLst/>
              <a:latin typeface="DM Sans" pitchFamily="2" charset="0"/>
              <a:ea typeface="Arial" panose="020B0604020202020204" pitchFamily="34" charset="0"/>
              <a:cs typeface="Arial" panose="020B0604020202020204" pitchFamily="34" charset="0"/>
            </a:endParaRPr>
          </a:p>
          <a:p>
            <a:pPr>
              <a:lnSpc>
                <a:spcPct val="106000"/>
              </a:lnSpc>
              <a:spcAft>
                <a:spcPts val="800"/>
              </a:spcAft>
            </a:pPr>
            <a:r>
              <a:rPr lang="en-GB" sz="1800" i="1" dirty="0">
                <a:effectLst/>
                <a:latin typeface="DM Sans" pitchFamily="2" charset="0"/>
                <a:ea typeface="Arial" panose="020B0604020202020204" pitchFamily="34" charset="0"/>
                <a:cs typeface="Arial" panose="020B0604020202020204" pitchFamily="34" charset="0"/>
              </a:rPr>
              <a:t>Questions</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What happens if an infection with HPV does not clear naturally?</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How can someone find out if they have HPV?</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Is there a cure for HPV?</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spcAft>
                <a:spcPts val="800"/>
              </a:spcAft>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How can someone protect themselves from HPV?</a:t>
            </a:r>
          </a:p>
          <a:p>
            <a:pPr marL="0" marR="0" lvl="0" indent="0" algn="l" defTabSz="914400" rtl="0" eaLnBrk="1" fontAlgn="auto" latinLnBrk="0" hangingPunct="1">
              <a:lnSpc>
                <a:spcPct val="106000"/>
              </a:lnSpc>
              <a:spcBef>
                <a:spcPts val="0"/>
              </a:spcBef>
              <a:spcAft>
                <a:spcPts val="800"/>
              </a:spcAft>
              <a:buClrTx/>
              <a:buSzTx/>
              <a:buFont typeface="+mj-lt"/>
              <a:buNone/>
              <a:tabLst/>
              <a:defRPr/>
            </a:pPr>
            <a:endParaRPr lang="en-GB" sz="1800" dirty="0">
              <a:effectLst/>
              <a:latin typeface="DM Sans" pitchFamily="2" charset="0"/>
              <a:ea typeface="Arial" panose="020B0604020202020204" pitchFamily="34" charset="0"/>
              <a:cs typeface="Arial" panose="020B0604020202020204" pitchFamily="34" charset="0"/>
            </a:endParaRPr>
          </a:p>
          <a:p>
            <a:pPr marL="342900" lvl="0" indent="-342900">
              <a:lnSpc>
                <a:spcPct val="106000"/>
              </a:lnSpc>
              <a:spcAft>
                <a:spcPts val="800"/>
              </a:spcAft>
              <a:buFont typeface="+mj-lt"/>
              <a:buAutoNum type="arabicParenR"/>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9</a:t>
            </a:fld>
            <a:endParaRPr lang="en-GB"/>
          </a:p>
        </p:txBody>
      </p:sp>
    </p:spTree>
    <p:extLst>
      <p:ext uri="{BB962C8B-B14F-4D97-AF65-F5344CB8AC3E}">
        <p14:creationId xmlns:p14="http://schemas.microsoft.com/office/powerpoint/2010/main" val="3438251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p>
          <a:p>
            <a:pPr marL="0" marR="0" lvl="0" indent="0" algn="l" defTabSz="914400" rtl="0" eaLnBrk="1" fontAlgn="auto" latinLnBrk="0" hangingPunct="1">
              <a:lnSpc>
                <a:spcPct val="106000"/>
              </a:lnSpc>
              <a:spcBef>
                <a:spcPts val="0"/>
              </a:spcBef>
              <a:spcAft>
                <a:spcPts val="800"/>
              </a:spcAft>
              <a:buClrTx/>
              <a:buSzTx/>
              <a:buFont typeface="+mj-lt"/>
              <a:buNone/>
              <a:tabLst/>
              <a:defRPr/>
            </a:pPr>
            <a:endParaRPr lang="en-GB" sz="1800" dirty="0">
              <a:effectLst/>
              <a:latin typeface="DM Sans" pitchFamily="2"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 typeface="+mj-lt"/>
              <a:buNone/>
              <a:tabLst/>
              <a:defRPr/>
            </a:pPr>
            <a:r>
              <a:rPr lang="en-GB" sz="1800" dirty="0">
                <a:effectLst/>
                <a:latin typeface="DM Sans" pitchFamily="2" charset="0"/>
                <a:ea typeface="Arial" panose="020B0604020202020204" pitchFamily="34" charset="0"/>
                <a:cs typeface="Arial" panose="020B0604020202020204" pitchFamily="34" charset="0"/>
              </a:rPr>
              <a:t>After the video has been played, ask volunteers to share their answers to the four questions.</a:t>
            </a:r>
            <a:endParaRPr lang="en-GB" sz="1800" b="1" dirty="0">
              <a:effectLst/>
              <a:latin typeface="DM Sans" pitchFamily="2" charset="0"/>
              <a:ea typeface="Arial" panose="020B0604020202020204" pitchFamily="34" charset="0"/>
              <a:cs typeface="Arial" panose="020B0604020202020204" pitchFamily="34" charset="0"/>
            </a:endParaRPr>
          </a:p>
          <a:p>
            <a:pPr marL="0" lvl="0" indent="0">
              <a:lnSpc>
                <a:spcPct val="106000"/>
              </a:lnSpc>
              <a:buFont typeface="+mj-lt"/>
              <a:buNone/>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buFont typeface="+mj-lt"/>
              <a:buNone/>
            </a:pPr>
            <a:r>
              <a:rPr lang="en-GB" sz="1800" dirty="0">
                <a:effectLst/>
                <a:latin typeface="Arial" panose="020B0604020202020204" pitchFamily="34" charset="0"/>
                <a:ea typeface="Arial" panose="020B0604020202020204" pitchFamily="34" charset="0"/>
                <a:cs typeface="Arial" panose="020B0604020202020204" pitchFamily="34" charset="0"/>
              </a:rPr>
              <a:t>1) </a:t>
            </a:r>
            <a:r>
              <a:rPr lang="en-GB" sz="1800" dirty="0">
                <a:effectLst/>
                <a:latin typeface="DM Sans" pitchFamily="2" charset="0"/>
                <a:ea typeface="Arial" panose="020B0604020202020204" pitchFamily="34" charset="0"/>
                <a:cs typeface="Arial" panose="020B0604020202020204" pitchFamily="34" charset="0"/>
              </a:rPr>
              <a:t>What happens if an infection with HPV does not clear naturally?</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i="1" dirty="0">
                <a:effectLst/>
                <a:latin typeface="DM Sans" pitchFamily="2" charset="0"/>
                <a:ea typeface="Arial" panose="020B0604020202020204" pitchFamily="34" charset="0"/>
                <a:cs typeface="Arial" panose="020B0604020202020204" pitchFamily="34" charset="0"/>
              </a:rPr>
              <a:t>Persistent infection with HPV can lead to genital warts and cancers affecting the mouth, throat, anal and genital areas of men and women.</a:t>
            </a:r>
          </a:p>
          <a:p>
            <a:pPr marL="0" marR="0" lvl="0" indent="0" algn="l" defTabSz="914400" rtl="0" eaLnBrk="1" fontAlgn="auto" latinLnBrk="0" hangingPunct="1">
              <a:lnSpc>
                <a:spcPct val="106000"/>
              </a:lnSpc>
              <a:spcBef>
                <a:spcPts val="0"/>
              </a:spcBef>
              <a:spcAft>
                <a:spcPts val="0"/>
              </a:spcAft>
              <a:buClrTx/>
              <a:buSzTx/>
              <a:buFont typeface="+mj-lt"/>
              <a:buNone/>
              <a:tabLst/>
              <a:defRPr/>
            </a:pPr>
            <a:endParaRPr lang="en-GB" sz="1800" i="1"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dirty="0">
                <a:effectLst/>
                <a:latin typeface="DM Sans" pitchFamily="2" charset="0"/>
                <a:ea typeface="Arial" panose="020B0604020202020204" pitchFamily="34" charset="0"/>
                <a:cs typeface="Arial" panose="020B0604020202020204" pitchFamily="34" charset="0"/>
              </a:rPr>
              <a:t>2) How can someone find out if they have HPV? </a:t>
            </a: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i="1" dirty="0">
                <a:effectLst/>
                <a:latin typeface="DM Sans" pitchFamily="2" charset="0"/>
                <a:ea typeface="Arial" panose="020B0604020202020204" pitchFamily="34" charset="0"/>
                <a:cs typeface="Arial" panose="020B0604020202020204" pitchFamily="34" charset="0"/>
              </a:rPr>
              <a:t>Most of the time people do not know they have HPV. Women can get tested when they attend for their cervical cancer screening programme.</a:t>
            </a:r>
            <a:endParaRPr lang="en-GB" sz="1800" i="1"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dirty="0">
                <a:effectLst/>
                <a:latin typeface="DM Sans" pitchFamily="2" charset="0"/>
                <a:ea typeface="Arial" panose="020B0604020202020204" pitchFamily="34" charset="0"/>
                <a:cs typeface="Arial" panose="020B0604020202020204" pitchFamily="34" charset="0"/>
              </a:rPr>
              <a:t>3) Is there a cure for HPV? </a:t>
            </a: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i="1" dirty="0">
                <a:effectLst/>
                <a:latin typeface="DM Sans" pitchFamily="2" charset="0"/>
                <a:ea typeface="Arial" panose="020B0604020202020204" pitchFamily="34" charset="0"/>
                <a:cs typeface="Arial" panose="020B0604020202020204" pitchFamily="34" charset="0"/>
              </a:rPr>
              <a:t>There is no cure for HPV. However, there are treatments for the effects of HPV</a:t>
            </a:r>
            <a:r>
              <a:rPr lang="en-GB" sz="1800" dirty="0">
                <a:effectLst/>
                <a:latin typeface="DM Sans" pitchFamily="2" charset="0"/>
                <a:ea typeface="Arial" panose="020B0604020202020204" pitchFamily="34" charset="0"/>
                <a:cs typeface="Arial" panose="020B0604020202020204" pitchFamily="34" charset="0"/>
              </a:rPr>
              <a:t>.</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spcAft>
                <a:spcPts val="800"/>
              </a:spcAft>
              <a:buFont typeface="+mj-lt"/>
              <a:buNone/>
            </a:pPr>
            <a:r>
              <a:rPr lang="en-GB" sz="1800" dirty="0">
                <a:effectLst/>
                <a:latin typeface="DM Sans" pitchFamily="2" charset="0"/>
                <a:ea typeface="Arial" panose="020B0604020202020204" pitchFamily="34" charset="0"/>
                <a:cs typeface="Arial" panose="020B0604020202020204" pitchFamily="34" charset="0"/>
              </a:rPr>
              <a:t>4) How can someone protect themselves from HPV?</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spcAft>
                <a:spcPts val="800"/>
              </a:spcAft>
              <a:buFont typeface="+mj-lt"/>
              <a:buNone/>
            </a:pPr>
            <a:r>
              <a:rPr lang="en-GB" sz="1800" i="1" dirty="0">
                <a:effectLst/>
                <a:latin typeface="DM Sans" pitchFamily="2" charset="0"/>
                <a:ea typeface="Arial" panose="020B0604020202020204" pitchFamily="34" charset="0"/>
                <a:cs typeface="Arial" panose="020B0604020202020204" pitchFamily="34" charset="0"/>
              </a:rPr>
              <a:t>Having the HPV vaccine is the best way to be protected from HPV.</a:t>
            </a:r>
            <a:endParaRPr lang="en-GB" sz="1800" i="1"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10</a:t>
            </a:fld>
            <a:endParaRPr lang="en-GB"/>
          </a:p>
        </p:txBody>
      </p:sp>
    </p:spTree>
    <p:extLst>
      <p:ext uri="{BB962C8B-B14F-4D97-AF65-F5344CB8AC3E}">
        <p14:creationId xmlns:p14="http://schemas.microsoft.com/office/powerpoint/2010/main" val="82738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adapted from Cancer Research UK.</a:t>
            </a:r>
          </a:p>
          <a:p>
            <a:endParaRPr lang="en-GB" dirty="0"/>
          </a:p>
          <a:p>
            <a:r>
              <a:rPr lang="en-GB" dirty="0"/>
              <a:t>This slide is intended to explain how an infection with HPV can lead to different types of cancer. </a:t>
            </a:r>
          </a:p>
          <a:p>
            <a:endParaRPr lang="en-GB" dirty="0"/>
          </a:p>
          <a:p>
            <a:r>
              <a:rPr lang="en-GB" dirty="0"/>
              <a:t>It is important to stress to young people that in the majority of cases, the infection will clear without symptoms.</a:t>
            </a:r>
          </a:p>
          <a:p>
            <a:endParaRPr lang="en-GB" dirty="0"/>
          </a:p>
          <a:p>
            <a:r>
              <a:rPr lang="en-GB" dirty="0"/>
              <a:t>Only in rare cases will an infection lead to cancer.</a:t>
            </a:r>
          </a:p>
        </p:txBody>
      </p:sp>
      <p:sp>
        <p:nvSpPr>
          <p:cNvPr id="4" name="Slide Number Placeholder 3"/>
          <p:cNvSpPr>
            <a:spLocks noGrp="1"/>
          </p:cNvSpPr>
          <p:nvPr>
            <p:ph type="sldNum" sz="quarter" idx="5"/>
          </p:nvPr>
        </p:nvSpPr>
        <p:spPr/>
        <p:txBody>
          <a:bodyPr/>
          <a:lstStyle/>
          <a:p>
            <a:fld id="{860DD02B-5CE6-4B67-BF9E-1FA18824241C}" type="slidenum">
              <a:rPr lang="en-GB" smtClean="0"/>
              <a:t>11</a:t>
            </a:fld>
            <a:endParaRPr lang="en-GB"/>
          </a:p>
        </p:txBody>
      </p:sp>
    </p:spTree>
    <p:extLst>
      <p:ext uri="{BB962C8B-B14F-4D97-AF65-F5344CB8AC3E}">
        <p14:creationId xmlns:p14="http://schemas.microsoft.com/office/powerpoint/2010/main" val="218937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dirty="0"/>
              <a:t>Slide</a:t>
            </a:r>
            <a:r>
              <a:rPr spc="-30" dirty="0"/>
              <a:t> </a:t>
            </a: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type="body" idx="1"/>
          </p:nvPr>
        </p:nvSpPr>
        <p:spPr/>
        <p:txBody>
          <a:bodyPr lIns="0" tIns="0" rIns="0" bIns="0"/>
          <a:lstStyle>
            <a:lvl1pPr>
              <a:defRPr sz="8250" b="0" i="0">
                <a:solidFill>
                  <a:srgbClr val="042E5A"/>
                </a:solidFill>
                <a:latin typeface="CampaignLight"/>
                <a:cs typeface="Campaign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dirty="0"/>
              <a:t>Slide</a:t>
            </a:r>
            <a:r>
              <a:rPr spc="-30" dirty="0"/>
              <a:t> </a:t>
            </a: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7" name="Holder 7"/>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dirty="0"/>
              <a:t>Slide</a:t>
            </a:r>
            <a:r>
              <a:rPr spc="-30" dirty="0"/>
              <a:t> </a:t>
            </a: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5" name="Holder 5"/>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dirty="0"/>
              <a:t>Slide</a:t>
            </a:r>
            <a:r>
              <a:rPr spc="-30" dirty="0"/>
              <a:t> </a:t>
            </a: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4" name="Holder 4"/>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dirty="0"/>
              <a:t>Slide</a:t>
            </a:r>
            <a:r>
              <a:rPr spc="-30" dirty="0"/>
              <a:t> </a:t>
            </a:r>
            <a:fld id="{81D60167-4931-47E6-BA6A-407CBD079E47}" type="slidenum">
              <a:rPr spc="15" dirty="0"/>
              <a:t>‹#›</a:t>
            </a:fld>
            <a:endParaRPr spc="1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17770" y="4762023"/>
            <a:ext cx="10268558" cy="1533525"/>
          </a:xfrm>
          <a:prstGeom prst="rect">
            <a:avLst/>
          </a:prstGeom>
        </p:spPr>
        <p:txBody>
          <a:bodyPr wrap="square" lIns="0" tIns="0" rIns="0" bIns="0">
            <a:spAutoFit/>
          </a:bodyPr>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type="body" idx="1"/>
          </p:nvPr>
        </p:nvSpPr>
        <p:spPr>
          <a:xfrm>
            <a:off x="4816054" y="1937605"/>
            <a:ext cx="10471991" cy="2329179"/>
          </a:xfrm>
          <a:prstGeom prst="rect">
            <a:avLst/>
          </a:prstGeom>
        </p:spPr>
        <p:txBody>
          <a:bodyPr wrap="square" lIns="0" tIns="0" rIns="0" bIns="0">
            <a:spAutoFit/>
          </a:bodyPr>
          <a:lstStyle>
            <a:lvl1pPr>
              <a:defRPr sz="8250" b="0" i="0">
                <a:solidFill>
                  <a:srgbClr val="042E5A"/>
                </a:solidFill>
                <a:latin typeface="CampaignLight"/>
                <a:cs typeface="Campaign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a:xfrm>
            <a:off x="18895423" y="10594306"/>
            <a:ext cx="514350" cy="189229"/>
          </a:xfrm>
          <a:prstGeom prst="rect">
            <a:avLst/>
          </a:prstGeom>
        </p:spPr>
        <p:txBody>
          <a:bodyPr wrap="square" lIns="0" tIns="0" rIns="0" bIns="0">
            <a:spAutoFit/>
          </a:bodyPr>
          <a:lstStyle>
            <a:lvl1pPr>
              <a:defRPr sz="950" b="0" i="0">
                <a:solidFill>
                  <a:schemeClr val="tx1"/>
                </a:solidFill>
                <a:latin typeface="DM Sans"/>
                <a:cs typeface="DM Sans"/>
              </a:defRPr>
            </a:lvl1pPr>
          </a:lstStyle>
          <a:p>
            <a:pPr marL="43815">
              <a:lnSpc>
                <a:spcPct val="100000"/>
              </a:lnSpc>
              <a:spcBef>
                <a:spcPts val="130"/>
              </a:spcBef>
            </a:pPr>
            <a:r>
              <a:rPr spc="15" dirty="0"/>
              <a:t>Slide</a:t>
            </a:r>
            <a:r>
              <a:rPr spc="-30" dirty="0"/>
              <a:t> </a:t>
            </a: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www.nhs.uk/"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hyperlink" Target="http://www.healthforteens.co.uk/" TargetMode="External"/><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83800" cy="11308715"/>
            <a:chOff x="0" y="0"/>
            <a:chExt cx="10083800" cy="11308715"/>
          </a:xfrm>
        </p:grpSpPr>
        <p:sp>
          <p:nvSpPr>
            <p:cNvPr id="3" name="object 3"/>
            <p:cNvSpPr/>
            <p:nvPr/>
          </p:nvSpPr>
          <p:spPr>
            <a:xfrm>
              <a:off x="0" y="0"/>
              <a:ext cx="10083800" cy="11308715"/>
            </a:xfrm>
            <a:custGeom>
              <a:avLst/>
              <a:gdLst/>
              <a:ahLst/>
              <a:cxnLst/>
              <a:rect l="l" t="t" r="r" b="b"/>
              <a:pathLst>
                <a:path w="10083800" h="11308715">
                  <a:moveTo>
                    <a:pt x="10083462" y="0"/>
                  </a:moveTo>
                  <a:lnTo>
                    <a:pt x="0" y="0"/>
                  </a:lnTo>
                  <a:lnTo>
                    <a:pt x="0" y="11308556"/>
                  </a:lnTo>
                  <a:lnTo>
                    <a:pt x="10083462" y="11308556"/>
                  </a:lnTo>
                  <a:lnTo>
                    <a:pt x="10083462" y="0"/>
                  </a:lnTo>
                  <a:close/>
                </a:path>
              </a:pathLst>
            </a:custGeom>
            <a:solidFill>
              <a:srgbClr val="FF7E5F"/>
            </a:solidFill>
          </p:spPr>
          <p:txBody>
            <a:bodyPr wrap="square" lIns="0" tIns="0" rIns="0" bIns="0" rtlCol="0"/>
            <a:lstStyle/>
            <a:p>
              <a:endParaRPr dirty="0"/>
            </a:p>
          </p:txBody>
        </p:sp>
        <p:sp>
          <p:nvSpPr>
            <p:cNvPr id="4" name="object 4"/>
            <p:cNvSpPr/>
            <p:nvPr/>
          </p:nvSpPr>
          <p:spPr>
            <a:xfrm>
              <a:off x="795787" y="6645275"/>
              <a:ext cx="8485505" cy="0"/>
            </a:xfrm>
            <a:custGeom>
              <a:avLst/>
              <a:gdLst/>
              <a:ahLst/>
              <a:cxnLst/>
              <a:rect l="l" t="t" r="r" b="b"/>
              <a:pathLst>
                <a:path w="8485505">
                  <a:moveTo>
                    <a:pt x="0" y="0"/>
                  </a:moveTo>
                  <a:lnTo>
                    <a:pt x="8485385" y="0"/>
                  </a:lnTo>
                </a:path>
              </a:pathLst>
            </a:custGeom>
            <a:ln w="12700">
              <a:solidFill>
                <a:schemeClr val="bg1"/>
              </a:solidFill>
            </a:ln>
          </p:spPr>
          <p:txBody>
            <a:bodyPr wrap="square" lIns="0" tIns="0" rIns="0" bIns="0" rtlCol="0"/>
            <a:lstStyle/>
            <a:p>
              <a:endParaRPr/>
            </a:p>
          </p:txBody>
        </p:sp>
      </p:grpSp>
      <p:sp>
        <p:nvSpPr>
          <p:cNvPr id="5" name="object 5"/>
          <p:cNvSpPr txBox="1"/>
          <p:nvPr/>
        </p:nvSpPr>
        <p:spPr>
          <a:xfrm>
            <a:off x="783087" y="6877143"/>
            <a:ext cx="8510905" cy="2661178"/>
          </a:xfrm>
          <a:prstGeom prst="rect">
            <a:avLst/>
          </a:prstGeom>
        </p:spPr>
        <p:txBody>
          <a:bodyPr vert="horz" wrap="square" lIns="0" tIns="11430" rIns="0" bIns="0" rtlCol="0">
            <a:spAutoFit/>
          </a:bodyPr>
          <a:lstStyle/>
          <a:p>
            <a:pPr marL="12700">
              <a:lnSpc>
                <a:spcPts val="10060"/>
              </a:lnSpc>
              <a:spcBef>
                <a:spcPts val="90"/>
              </a:spcBef>
            </a:pPr>
            <a:r>
              <a:rPr lang="en-GB" sz="9900" spc="-5" dirty="0">
                <a:solidFill>
                  <a:schemeClr val="bg1"/>
                </a:solidFill>
                <a:latin typeface="Campaign Regular"/>
                <a:cs typeface="Campaign Regular"/>
              </a:rPr>
              <a:t>HPV</a:t>
            </a:r>
            <a:r>
              <a:rPr lang="en-GB" sz="9900" spc="-25" dirty="0">
                <a:solidFill>
                  <a:schemeClr val="bg1"/>
                </a:solidFill>
                <a:latin typeface="Campaign Regular"/>
                <a:cs typeface="Campaign Regular"/>
              </a:rPr>
              <a:t> </a:t>
            </a:r>
            <a:r>
              <a:rPr lang="en-GB" sz="9900" spc="-5" dirty="0">
                <a:solidFill>
                  <a:schemeClr val="bg1"/>
                </a:solidFill>
                <a:latin typeface="Campaign Regular"/>
                <a:cs typeface="Campaign Regular"/>
              </a:rPr>
              <a:t>and</a:t>
            </a:r>
            <a:endParaRPr lang="en-GB" sz="9900" dirty="0">
              <a:solidFill>
                <a:schemeClr val="bg1"/>
              </a:solidFill>
              <a:latin typeface="Campaign Regular"/>
              <a:cs typeface="Campaign Regular"/>
            </a:endParaRPr>
          </a:p>
          <a:p>
            <a:pPr marL="12700" marR="5080">
              <a:lnSpc>
                <a:spcPct val="69400"/>
              </a:lnSpc>
              <a:spcBef>
                <a:spcPts val="1820"/>
              </a:spcBef>
              <a:tabLst>
                <a:tab pos="8497570" algn="l"/>
              </a:tabLst>
            </a:pPr>
            <a:r>
              <a:rPr lang="en-GB" sz="9900" spc="-5" dirty="0">
                <a:solidFill>
                  <a:schemeClr val="bg1"/>
                </a:solidFill>
                <a:latin typeface="Campaign Regular"/>
                <a:cs typeface="Campaign Regular"/>
              </a:rPr>
              <a:t>the HPV</a:t>
            </a:r>
            <a:r>
              <a:rPr lang="en-GB" sz="9900" dirty="0">
                <a:solidFill>
                  <a:schemeClr val="bg1"/>
                </a:solidFill>
                <a:latin typeface="Campaign Regular"/>
                <a:cs typeface="Campaign Regular"/>
              </a:rPr>
              <a:t> </a:t>
            </a:r>
            <a:r>
              <a:rPr lang="en-GB" sz="9900" spc="-5" dirty="0">
                <a:solidFill>
                  <a:schemeClr val="bg1"/>
                </a:solidFill>
                <a:uFill>
                  <a:solidFill>
                    <a:srgbClr val="000000"/>
                  </a:solidFill>
                </a:uFill>
                <a:latin typeface="Campaign Regular"/>
                <a:cs typeface="Campaign Regular"/>
              </a:rPr>
              <a:t>vaccine	</a:t>
            </a:r>
            <a:endParaRPr lang="en-GB" sz="9900" dirty="0">
              <a:solidFill>
                <a:schemeClr val="bg1"/>
              </a:solidFill>
              <a:latin typeface="Campaign Regular"/>
              <a:cs typeface="Campaign Regular"/>
            </a:endParaRPr>
          </a:p>
        </p:txBody>
      </p:sp>
      <p:pic>
        <p:nvPicPr>
          <p:cNvPr id="6" name="object 6"/>
          <p:cNvPicPr/>
          <p:nvPr/>
        </p:nvPicPr>
        <p:blipFill>
          <a:blip r:embed="rId3" cstate="print"/>
          <a:stretch>
            <a:fillRect/>
          </a:stretch>
        </p:blipFill>
        <p:spPr>
          <a:xfrm>
            <a:off x="10931604" y="753903"/>
            <a:ext cx="8198703" cy="9800748"/>
          </a:xfrm>
          <a:prstGeom prst="rect">
            <a:avLst/>
          </a:prstGeom>
        </p:spPr>
      </p:pic>
      <p:sp>
        <p:nvSpPr>
          <p:cNvPr id="8" name="object 4">
            <a:extLst>
              <a:ext uri="{FF2B5EF4-FFF2-40B4-BE49-F238E27FC236}">
                <a16:creationId xmlns:a16="http://schemas.microsoft.com/office/drawing/2014/main" id="{0D31A0F8-52A5-0D4E-AF72-E621FCF84A8D}"/>
              </a:ext>
            </a:extLst>
          </p:cNvPr>
          <p:cNvSpPr/>
          <p:nvPr/>
        </p:nvSpPr>
        <p:spPr>
          <a:xfrm>
            <a:off x="783087" y="10619706"/>
            <a:ext cx="8485505" cy="0"/>
          </a:xfrm>
          <a:custGeom>
            <a:avLst/>
            <a:gdLst/>
            <a:ahLst/>
            <a:cxnLst/>
            <a:rect l="l" t="t" r="r" b="b"/>
            <a:pathLst>
              <a:path w="8485505">
                <a:moveTo>
                  <a:pt x="0" y="0"/>
                </a:moveTo>
                <a:lnTo>
                  <a:pt x="8485385" y="0"/>
                </a:lnTo>
              </a:path>
            </a:pathLst>
          </a:custGeom>
          <a:ln w="12700">
            <a:solidFill>
              <a:schemeClr val="bg1"/>
            </a:solidFill>
          </a:ln>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544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14B"/>
          </a:solidFill>
        </p:spPr>
        <p:txBody>
          <a:bodyPr wrap="square" lIns="0" tIns="0" rIns="0" bIns="0" rtlCol="0"/>
          <a:lstStyle/>
          <a:p>
            <a:endParaRPr lang="en-GB" dirty="0"/>
          </a:p>
        </p:txBody>
      </p:sp>
      <p:sp>
        <p:nvSpPr>
          <p:cNvPr id="3" name="object 3"/>
          <p:cNvSpPr/>
          <p:nvPr/>
        </p:nvSpPr>
        <p:spPr>
          <a:xfrm>
            <a:off x="1" y="7752080"/>
            <a:ext cx="3871664" cy="3556476"/>
          </a:xfrm>
          <a:custGeom>
            <a:avLst/>
            <a:gdLst/>
            <a:ahLst/>
            <a:cxnLst/>
            <a:rect l="l" t="t" r="r" b="b"/>
            <a:pathLst>
              <a:path w="4921885" h="4521200">
                <a:moveTo>
                  <a:pt x="0" y="38100"/>
                </a:moveTo>
                <a:lnTo>
                  <a:pt x="0" y="4521200"/>
                </a:lnTo>
                <a:lnTo>
                  <a:pt x="4778822" y="4521200"/>
                </a:lnTo>
                <a:lnTo>
                  <a:pt x="4780521" y="4508500"/>
                </a:lnTo>
                <a:lnTo>
                  <a:pt x="4783325" y="4457700"/>
                </a:lnTo>
                <a:lnTo>
                  <a:pt x="4784798" y="4406900"/>
                </a:lnTo>
                <a:lnTo>
                  <a:pt x="4784933" y="4368800"/>
                </a:lnTo>
                <a:lnTo>
                  <a:pt x="4783720" y="4318000"/>
                </a:lnTo>
                <a:lnTo>
                  <a:pt x="4781153" y="4267200"/>
                </a:lnTo>
                <a:lnTo>
                  <a:pt x="4777221" y="4216400"/>
                </a:lnTo>
                <a:lnTo>
                  <a:pt x="4771916" y="4165600"/>
                </a:lnTo>
                <a:lnTo>
                  <a:pt x="4765231" y="4127500"/>
                </a:lnTo>
                <a:lnTo>
                  <a:pt x="4757156" y="4076700"/>
                </a:lnTo>
                <a:lnTo>
                  <a:pt x="4747684" y="4025900"/>
                </a:lnTo>
                <a:lnTo>
                  <a:pt x="4736805" y="3975100"/>
                </a:lnTo>
                <a:lnTo>
                  <a:pt x="4724511" y="3924300"/>
                </a:lnTo>
                <a:lnTo>
                  <a:pt x="4710794" y="3873500"/>
                </a:lnTo>
                <a:lnTo>
                  <a:pt x="4695645" y="3822700"/>
                </a:lnTo>
                <a:lnTo>
                  <a:pt x="4724605" y="3784600"/>
                </a:lnTo>
                <a:lnTo>
                  <a:pt x="4751303" y="3733800"/>
                </a:lnTo>
                <a:lnTo>
                  <a:pt x="4775749" y="3683000"/>
                </a:lnTo>
                <a:lnTo>
                  <a:pt x="4797951" y="3644900"/>
                </a:lnTo>
                <a:lnTo>
                  <a:pt x="4817916" y="3594100"/>
                </a:lnTo>
                <a:lnTo>
                  <a:pt x="4835655" y="3543300"/>
                </a:lnTo>
                <a:lnTo>
                  <a:pt x="4851174" y="3505200"/>
                </a:lnTo>
                <a:lnTo>
                  <a:pt x="4864483" y="3454400"/>
                </a:lnTo>
                <a:lnTo>
                  <a:pt x="4875590" y="3416300"/>
                </a:lnTo>
                <a:lnTo>
                  <a:pt x="4884504" y="3365500"/>
                </a:lnTo>
                <a:lnTo>
                  <a:pt x="4891232" y="3327400"/>
                </a:lnTo>
                <a:lnTo>
                  <a:pt x="4895784" y="3276600"/>
                </a:lnTo>
                <a:lnTo>
                  <a:pt x="4898168" y="3238500"/>
                </a:lnTo>
                <a:lnTo>
                  <a:pt x="4898393" y="3187700"/>
                </a:lnTo>
                <a:lnTo>
                  <a:pt x="4920758" y="3187700"/>
                </a:lnTo>
                <a:lnTo>
                  <a:pt x="4921315" y="3175000"/>
                </a:lnTo>
                <a:lnTo>
                  <a:pt x="4921072" y="3162300"/>
                </a:lnTo>
                <a:lnTo>
                  <a:pt x="4920654" y="3136900"/>
                </a:lnTo>
                <a:lnTo>
                  <a:pt x="4920011" y="3124200"/>
                </a:lnTo>
                <a:lnTo>
                  <a:pt x="4919367" y="3098800"/>
                </a:lnTo>
                <a:lnTo>
                  <a:pt x="4918364" y="3086100"/>
                </a:lnTo>
                <a:lnTo>
                  <a:pt x="4916643" y="3060700"/>
                </a:lnTo>
                <a:lnTo>
                  <a:pt x="4898058" y="2959100"/>
                </a:lnTo>
                <a:lnTo>
                  <a:pt x="4895688" y="2946400"/>
                </a:lnTo>
                <a:lnTo>
                  <a:pt x="4883660" y="2946400"/>
                </a:lnTo>
                <a:lnTo>
                  <a:pt x="4876136" y="2933700"/>
                </a:lnTo>
                <a:lnTo>
                  <a:pt x="4868027" y="2908300"/>
                </a:lnTo>
                <a:lnTo>
                  <a:pt x="4859706" y="2895600"/>
                </a:lnTo>
                <a:lnTo>
                  <a:pt x="4851546" y="2882900"/>
                </a:lnTo>
                <a:lnTo>
                  <a:pt x="4843230" y="2857500"/>
                </a:lnTo>
                <a:lnTo>
                  <a:pt x="4835299" y="2844800"/>
                </a:lnTo>
                <a:lnTo>
                  <a:pt x="4826848" y="2832100"/>
                </a:lnTo>
                <a:lnTo>
                  <a:pt x="4816971" y="2806700"/>
                </a:lnTo>
                <a:lnTo>
                  <a:pt x="4764617" y="2730500"/>
                </a:lnTo>
                <a:lnTo>
                  <a:pt x="4739455" y="2692400"/>
                </a:lnTo>
                <a:lnTo>
                  <a:pt x="4712173" y="2654300"/>
                </a:lnTo>
                <a:lnTo>
                  <a:pt x="4682770" y="2603500"/>
                </a:lnTo>
                <a:lnTo>
                  <a:pt x="4651251" y="2565400"/>
                </a:lnTo>
                <a:lnTo>
                  <a:pt x="4617616" y="2527300"/>
                </a:lnTo>
                <a:lnTo>
                  <a:pt x="4611993" y="2527300"/>
                </a:lnTo>
                <a:lnTo>
                  <a:pt x="4608244" y="2514600"/>
                </a:lnTo>
                <a:lnTo>
                  <a:pt x="4607354" y="2514600"/>
                </a:lnTo>
                <a:lnTo>
                  <a:pt x="4598174" y="2501900"/>
                </a:lnTo>
                <a:lnTo>
                  <a:pt x="4591632" y="2489200"/>
                </a:lnTo>
                <a:lnTo>
                  <a:pt x="4587352" y="2476500"/>
                </a:lnTo>
                <a:lnTo>
                  <a:pt x="4583177" y="2476500"/>
                </a:lnTo>
                <a:lnTo>
                  <a:pt x="4585889" y="2463800"/>
                </a:lnTo>
                <a:lnTo>
                  <a:pt x="4584520" y="2463800"/>
                </a:lnTo>
                <a:lnTo>
                  <a:pt x="4574235" y="2451100"/>
                </a:lnTo>
                <a:lnTo>
                  <a:pt x="4550419" y="2425700"/>
                </a:lnTo>
                <a:lnTo>
                  <a:pt x="4507996" y="2374900"/>
                </a:lnTo>
                <a:lnTo>
                  <a:pt x="4468799" y="2349500"/>
                </a:lnTo>
                <a:lnTo>
                  <a:pt x="4433744" y="2324100"/>
                </a:lnTo>
                <a:lnTo>
                  <a:pt x="4402880" y="2298700"/>
                </a:lnTo>
                <a:lnTo>
                  <a:pt x="4376251" y="2273300"/>
                </a:lnTo>
                <a:lnTo>
                  <a:pt x="4351029" y="2260600"/>
                </a:lnTo>
                <a:lnTo>
                  <a:pt x="4329681" y="2235200"/>
                </a:lnTo>
                <a:lnTo>
                  <a:pt x="4311888" y="2222500"/>
                </a:lnTo>
                <a:lnTo>
                  <a:pt x="4297332" y="2222500"/>
                </a:lnTo>
                <a:lnTo>
                  <a:pt x="4276580" y="2209800"/>
                </a:lnTo>
                <a:lnTo>
                  <a:pt x="4264750" y="2197100"/>
                </a:lnTo>
                <a:lnTo>
                  <a:pt x="4231813" y="2197100"/>
                </a:lnTo>
                <a:lnTo>
                  <a:pt x="4195538" y="2171700"/>
                </a:lnTo>
                <a:lnTo>
                  <a:pt x="4132923" y="2133600"/>
                </a:lnTo>
                <a:lnTo>
                  <a:pt x="4036513" y="2082800"/>
                </a:lnTo>
                <a:lnTo>
                  <a:pt x="4040261" y="2082800"/>
                </a:lnTo>
                <a:lnTo>
                  <a:pt x="4018094" y="2070100"/>
                </a:lnTo>
                <a:lnTo>
                  <a:pt x="3972705" y="2044700"/>
                </a:lnTo>
                <a:lnTo>
                  <a:pt x="3926218" y="2019300"/>
                </a:lnTo>
                <a:lnTo>
                  <a:pt x="3878591" y="2006600"/>
                </a:lnTo>
                <a:lnTo>
                  <a:pt x="3856906" y="1955800"/>
                </a:lnTo>
                <a:lnTo>
                  <a:pt x="3833669" y="1905000"/>
                </a:lnTo>
                <a:lnTo>
                  <a:pt x="3808953" y="1866900"/>
                </a:lnTo>
                <a:lnTo>
                  <a:pt x="3782835" y="1816100"/>
                </a:lnTo>
                <a:lnTo>
                  <a:pt x="3755391" y="1765300"/>
                </a:lnTo>
                <a:lnTo>
                  <a:pt x="3740826" y="1739900"/>
                </a:lnTo>
                <a:lnTo>
                  <a:pt x="3728829" y="1714500"/>
                </a:lnTo>
                <a:lnTo>
                  <a:pt x="3731517" y="1701800"/>
                </a:lnTo>
                <a:lnTo>
                  <a:pt x="3754014" y="1701800"/>
                </a:lnTo>
                <a:lnTo>
                  <a:pt x="3729586" y="1663700"/>
                </a:lnTo>
                <a:lnTo>
                  <a:pt x="3703329" y="1625600"/>
                </a:lnTo>
                <a:lnTo>
                  <a:pt x="3635541" y="1536700"/>
                </a:lnTo>
                <a:lnTo>
                  <a:pt x="3593438" y="1473200"/>
                </a:lnTo>
                <a:lnTo>
                  <a:pt x="3581161" y="1460500"/>
                </a:lnTo>
                <a:lnTo>
                  <a:pt x="3567137" y="1447800"/>
                </a:lnTo>
                <a:lnTo>
                  <a:pt x="3552049" y="1435100"/>
                </a:lnTo>
                <a:lnTo>
                  <a:pt x="3536581" y="1422400"/>
                </a:lnTo>
                <a:lnTo>
                  <a:pt x="3501257" y="1384300"/>
                </a:lnTo>
                <a:lnTo>
                  <a:pt x="3467341" y="1346200"/>
                </a:lnTo>
                <a:lnTo>
                  <a:pt x="3433880" y="1320800"/>
                </a:lnTo>
                <a:lnTo>
                  <a:pt x="3399921" y="1295400"/>
                </a:lnTo>
                <a:lnTo>
                  <a:pt x="3364513" y="1257300"/>
                </a:lnTo>
                <a:lnTo>
                  <a:pt x="3281175" y="1193800"/>
                </a:lnTo>
                <a:lnTo>
                  <a:pt x="3241469" y="1155700"/>
                </a:lnTo>
                <a:lnTo>
                  <a:pt x="3198758" y="1130300"/>
                </a:lnTo>
                <a:lnTo>
                  <a:pt x="3157219" y="1092200"/>
                </a:lnTo>
                <a:lnTo>
                  <a:pt x="3116976" y="1066800"/>
                </a:lnTo>
                <a:lnTo>
                  <a:pt x="3038020" y="1016000"/>
                </a:lnTo>
                <a:lnTo>
                  <a:pt x="2874936" y="901700"/>
                </a:lnTo>
                <a:lnTo>
                  <a:pt x="2864941" y="901700"/>
                </a:lnTo>
                <a:lnTo>
                  <a:pt x="2855015" y="889000"/>
                </a:lnTo>
                <a:lnTo>
                  <a:pt x="2845018" y="889000"/>
                </a:lnTo>
                <a:lnTo>
                  <a:pt x="2834811" y="876300"/>
                </a:lnTo>
                <a:lnTo>
                  <a:pt x="2705171" y="812800"/>
                </a:lnTo>
                <a:lnTo>
                  <a:pt x="2617373" y="762000"/>
                </a:lnTo>
                <a:lnTo>
                  <a:pt x="2521072" y="711200"/>
                </a:lnTo>
                <a:lnTo>
                  <a:pt x="2420583" y="660400"/>
                </a:lnTo>
                <a:lnTo>
                  <a:pt x="2368574" y="635000"/>
                </a:lnTo>
                <a:lnTo>
                  <a:pt x="2312063" y="622300"/>
                </a:lnTo>
                <a:lnTo>
                  <a:pt x="2193784" y="571500"/>
                </a:lnTo>
                <a:lnTo>
                  <a:pt x="2131962" y="546100"/>
                </a:lnTo>
                <a:lnTo>
                  <a:pt x="2099939" y="533400"/>
                </a:lnTo>
                <a:lnTo>
                  <a:pt x="2071540" y="533400"/>
                </a:lnTo>
                <a:lnTo>
                  <a:pt x="2008100" y="508000"/>
                </a:lnTo>
                <a:lnTo>
                  <a:pt x="1986931" y="508000"/>
                </a:lnTo>
                <a:lnTo>
                  <a:pt x="1825334" y="444500"/>
                </a:lnTo>
                <a:lnTo>
                  <a:pt x="1706647" y="419100"/>
                </a:lnTo>
                <a:lnTo>
                  <a:pt x="1663278" y="393700"/>
                </a:lnTo>
                <a:lnTo>
                  <a:pt x="1629403" y="393700"/>
                </a:lnTo>
                <a:lnTo>
                  <a:pt x="1604057" y="381000"/>
                </a:lnTo>
                <a:lnTo>
                  <a:pt x="1586274" y="368300"/>
                </a:lnTo>
                <a:lnTo>
                  <a:pt x="1569544" y="368300"/>
                </a:lnTo>
                <a:lnTo>
                  <a:pt x="1571493" y="355600"/>
                </a:lnTo>
                <a:lnTo>
                  <a:pt x="1490104" y="355600"/>
                </a:lnTo>
                <a:lnTo>
                  <a:pt x="1459836" y="342900"/>
                </a:lnTo>
                <a:lnTo>
                  <a:pt x="1412865" y="342900"/>
                </a:lnTo>
                <a:lnTo>
                  <a:pt x="1258951" y="304800"/>
                </a:lnTo>
                <a:lnTo>
                  <a:pt x="1229443" y="292100"/>
                </a:lnTo>
                <a:lnTo>
                  <a:pt x="1200070" y="292100"/>
                </a:lnTo>
                <a:lnTo>
                  <a:pt x="1170663" y="279400"/>
                </a:lnTo>
                <a:lnTo>
                  <a:pt x="949832" y="241300"/>
                </a:lnTo>
                <a:lnTo>
                  <a:pt x="898064" y="228600"/>
                </a:lnTo>
                <a:lnTo>
                  <a:pt x="846359" y="228600"/>
                </a:lnTo>
                <a:lnTo>
                  <a:pt x="746079" y="215900"/>
                </a:lnTo>
                <a:lnTo>
                  <a:pt x="697277" y="203200"/>
                </a:lnTo>
                <a:lnTo>
                  <a:pt x="649260" y="203200"/>
                </a:lnTo>
                <a:lnTo>
                  <a:pt x="601848" y="190500"/>
                </a:lnTo>
                <a:lnTo>
                  <a:pt x="554860" y="190500"/>
                </a:lnTo>
                <a:lnTo>
                  <a:pt x="367578" y="165100"/>
                </a:lnTo>
                <a:lnTo>
                  <a:pt x="274868" y="165100"/>
                </a:lnTo>
                <a:lnTo>
                  <a:pt x="233194" y="152400"/>
                </a:lnTo>
                <a:lnTo>
                  <a:pt x="215896" y="152400"/>
                </a:lnTo>
                <a:lnTo>
                  <a:pt x="200494" y="139700"/>
                </a:lnTo>
                <a:lnTo>
                  <a:pt x="132108" y="101600"/>
                </a:lnTo>
                <a:lnTo>
                  <a:pt x="114360" y="101600"/>
                </a:lnTo>
                <a:lnTo>
                  <a:pt x="96435" y="88900"/>
                </a:lnTo>
                <a:lnTo>
                  <a:pt x="77955" y="76200"/>
                </a:lnTo>
                <a:lnTo>
                  <a:pt x="58540" y="76200"/>
                </a:lnTo>
                <a:lnTo>
                  <a:pt x="0" y="38100"/>
                </a:lnTo>
                <a:close/>
              </a:path>
              <a:path w="4921885" h="4521200">
                <a:moveTo>
                  <a:pt x="4920758" y="3187700"/>
                </a:moveTo>
                <a:lnTo>
                  <a:pt x="4898393" y="3187700"/>
                </a:lnTo>
                <a:lnTo>
                  <a:pt x="4899613" y="3200400"/>
                </a:lnTo>
                <a:lnTo>
                  <a:pt x="4900824" y="3225800"/>
                </a:lnTo>
                <a:lnTo>
                  <a:pt x="4902401" y="3225800"/>
                </a:lnTo>
                <a:lnTo>
                  <a:pt x="4904717" y="3238500"/>
                </a:lnTo>
                <a:lnTo>
                  <a:pt x="4911277" y="3238500"/>
                </a:lnTo>
                <a:lnTo>
                  <a:pt x="4914933" y="3225800"/>
                </a:lnTo>
                <a:lnTo>
                  <a:pt x="4918779" y="3200400"/>
                </a:lnTo>
                <a:lnTo>
                  <a:pt x="4920758" y="3187700"/>
                </a:lnTo>
                <a:close/>
              </a:path>
              <a:path w="4921885" h="4521200">
                <a:moveTo>
                  <a:pt x="4741474" y="2643237"/>
                </a:moveTo>
                <a:lnTo>
                  <a:pt x="4753758" y="2667000"/>
                </a:lnTo>
                <a:lnTo>
                  <a:pt x="4776313" y="2705100"/>
                </a:lnTo>
                <a:lnTo>
                  <a:pt x="4791048" y="2730500"/>
                </a:lnTo>
                <a:lnTo>
                  <a:pt x="4806541" y="2755900"/>
                </a:lnTo>
                <a:lnTo>
                  <a:pt x="4822762" y="2794000"/>
                </a:lnTo>
                <a:lnTo>
                  <a:pt x="4839682" y="2819400"/>
                </a:lnTo>
                <a:lnTo>
                  <a:pt x="4851765" y="2857500"/>
                </a:lnTo>
                <a:lnTo>
                  <a:pt x="4863623" y="2895600"/>
                </a:lnTo>
                <a:lnTo>
                  <a:pt x="4874505" y="2921000"/>
                </a:lnTo>
                <a:lnTo>
                  <a:pt x="4883660" y="2946400"/>
                </a:lnTo>
                <a:lnTo>
                  <a:pt x="4895688" y="2946400"/>
                </a:lnTo>
                <a:lnTo>
                  <a:pt x="4892363" y="2933700"/>
                </a:lnTo>
                <a:lnTo>
                  <a:pt x="4888364" y="2921000"/>
                </a:lnTo>
                <a:lnTo>
                  <a:pt x="4883974" y="2908300"/>
                </a:lnTo>
                <a:lnTo>
                  <a:pt x="4866833" y="2857500"/>
                </a:lnTo>
                <a:lnTo>
                  <a:pt x="4862523" y="2857500"/>
                </a:lnTo>
                <a:lnTo>
                  <a:pt x="4858404" y="2844800"/>
                </a:lnTo>
                <a:lnTo>
                  <a:pt x="4854082" y="2832100"/>
                </a:lnTo>
                <a:lnTo>
                  <a:pt x="4849158" y="2819400"/>
                </a:lnTo>
                <a:lnTo>
                  <a:pt x="4826625" y="2768600"/>
                </a:lnTo>
                <a:lnTo>
                  <a:pt x="4815816" y="2755900"/>
                </a:lnTo>
                <a:lnTo>
                  <a:pt x="4805808" y="2730500"/>
                </a:lnTo>
                <a:lnTo>
                  <a:pt x="4795876" y="2705100"/>
                </a:lnTo>
                <a:lnTo>
                  <a:pt x="4753645" y="2654300"/>
                </a:lnTo>
                <a:lnTo>
                  <a:pt x="4741474" y="2643237"/>
                </a:lnTo>
                <a:close/>
              </a:path>
              <a:path w="4921885" h="4521200">
                <a:moveTo>
                  <a:pt x="4740628" y="2641600"/>
                </a:moveTo>
                <a:lnTo>
                  <a:pt x="4739673" y="2641600"/>
                </a:lnTo>
                <a:lnTo>
                  <a:pt x="4741474" y="2643237"/>
                </a:lnTo>
                <a:lnTo>
                  <a:pt x="4740628" y="2641600"/>
                </a:lnTo>
                <a:close/>
              </a:path>
              <a:path w="4921885" h="4521200">
                <a:moveTo>
                  <a:pt x="4040261" y="2082800"/>
                </a:moveTo>
                <a:lnTo>
                  <a:pt x="4036513" y="2082800"/>
                </a:lnTo>
                <a:lnTo>
                  <a:pt x="4062429" y="2095500"/>
                </a:lnTo>
                <a:lnTo>
                  <a:pt x="4040261" y="2082800"/>
                </a:lnTo>
                <a:close/>
              </a:path>
              <a:path w="4921885" h="4521200">
                <a:moveTo>
                  <a:pt x="3754014" y="1701800"/>
                </a:moveTo>
                <a:lnTo>
                  <a:pt x="3731517" y="1701800"/>
                </a:lnTo>
                <a:lnTo>
                  <a:pt x="3755762" y="1727200"/>
                </a:lnTo>
                <a:lnTo>
                  <a:pt x="3808436" y="1790700"/>
                </a:lnTo>
                <a:lnTo>
                  <a:pt x="3779377" y="1752600"/>
                </a:lnTo>
                <a:lnTo>
                  <a:pt x="3754014" y="1701800"/>
                </a:lnTo>
                <a:close/>
              </a:path>
              <a:path w="4921885" h="4521200">
                <a:moveTo>
                  <a:pt x="2066112" y="520700"/>
                </a:moveTo>
                <a:lnTo>
                  <a:pt x="2094965" y="533400"/>
                </a:lnTo>
                <a:lnTo>
                  <a:pt x="2099939" y="533400"/>
                </a:lnTo>
                <a:lnTo>
                  <a:pt x="2066112" y="520700"/>
                </a:lnTo>
                <a:close/>
              </a:path>
              <a:path w="4921885" h="4521200">
                <a:moveTo>
                  <a:pt x="1611418" y="355600"/>
                </a:moveTo>
                <a:lnTo>
                  <a:pt x="1584331" y="355600"/>
                </a:lnTo>
                <a:lnTo>
                  <a:pt x="1600273" y="368300"/>
                </a:lnTo>
                <a:lnTo>
                  <a:pt x="1611418" y="355600"/>
                </a:lnTo>
                <a:close/>
              </a:path>
              <a:path w="4921885" h="4521200">
                <a:moveTo>
                  <a:pt x="1310764" y="279400"/>
                </a:moveTo>
                <a:lnTo>
                  <a:pt x="1241762" y="279400"/>
                </a:lnTo>
                <a:lnTo>
                  <a:pt x="1263796" y="292100"/>
                </a:lnTo>
                <a:lnTo>
                  <a:pt x="1291918" y="292100"/>
                </a:lnTo>
                <a:lnTo>
                  <a:pt x="1324228" y="304800"/>
                </a:lnTo>
                <a:lnTo>
                  <a:pt x="1393814" y="317500"/>
                </a:lnTo>
                <a:lnTo>
                  <a:pt x="1427293" y="330200"/>
                </a:lnTo>
                <a:lnTo>
                  <a:pt x="1457362" y="342900"/>
                </a:lnTo>
                <a:lnTo>
                  <a:pt x="1482124" y="342900"/>
                </a:lnTo>
                <a:lnTo>
                  <a:pt x="1499678" y="355600"/>
                </a:lnTo>
                <a:lnTo>
                  <a:pt x="1609994" y="355600"/>
                </a:lnTo>
                <a:lnTo>
                  <a:pt x="1587868" y="342900"/>
                </a:lnTo>
                <a:lnTo>
                  <a:pt x="1536903" y="330200"/>
                </a:lnTo>
                <a:lnTo>
                  <a:pt x="1505835" y="330200"/>
                </a:lnTo>
                <a:lnTo>
                  <a:pt x="1468208" y="317500"/>
                </a:lnTo>
                <a:lnTo>
                  <a:pt x="1423502" y="304800"/>
                </a:lnTo>
                <a:lnTo>
                  <a:pt x="1371194" y="292100"/>
                </a:lnTo>
                <a:lnTo>
                  <a:pt x="1310764" y="279400"/>
                </a:lnTo>
                <a:close/>
              </a:path>
              <a:path w="4921885" h="4521200">
                <a:moveTo>
                  <a:pt x="996459" y="215900"/>
                </a:moveTo>
                <a:lnTo>
                  <a:pt x="914074" y="215900"/>
                </a:lnTo>
                <a:lnTo>
                  <a:pt x="1007611" y="241300"/>
                </a:lnTo>
                <a:lnTo>
                  <a:pt x="1057662" y="254000"/>
                </a:lnTo>
                <a:lnTo>
                  <a:pt x="1110190" y="254000"/>
                </a:lnTo>
                <a:lnTo>
                  <a:pt x="1165413" y="266700"/>
                </a:lnTo>
                <a:lnTo>
                  <a:pt x="1223552" y="279400"/>
                </a:lnTo>
                <a:lnTo>
                  <a:pt x="1290100" y="279400"/>
                </a:lnTo>
                <a:lnTo>
                  <a:pt x="1268673" y="266700"/>
                </a:lnTo>
                <a:lnTo>
                  <a:pt x="1246237" y="266700"/>
                </a:lnTo>
                <a:lnTo>
                  <a:pt x="1222546" y="254000"/>
                </a:lnTo>
                <a:lnTo>
                  <a:pt x="1117461" y="241300"/>
                </a:lnTo>
                <a:lnTo>
                  <a:pt x="996459" y="215900"/>
                </a:lnTo>
                <a:close/>
              </a:path>
              <a:path w="4921885" h="4521200">
                <a:moveTo>
                  <a:pt x="675246" y="165100"/>
                </a:moveTo>
                <a:lnTo>
                  <a:pt x="590310" y="165100"/>
                </a:lnTo>
                <a:lnTo>
                  <a:pt x="627947" y="177800"/>
                </a:lnTo>
                <a:lnTo>
                  <a:pt x="665925" y="177800"/>
                </a:lnTo>
                <a:lnTo>
                  <a:pt x="826223" y="203200"/>
                </a:lnTo>
                <a:lnTo>
                  <a:pt x="847613" y="215900"/>
                </a:lnTo>
                <a:lnTo>
                  <a:pt x="963634" y="215900"/>
                </a:lnTo>
                <a:lnTo>
                  <a:pt x="929622" y="203200"/>
                </a:lnTo>
                <a:lnTo>
                  <a:pt x="894242" y="203200"/>
                </a:lnTo>
                <a:lnTo>
                  <a:pt x="857311" y="190500"/>
                </a:lnTo>
                <a:lnTo>
                  <a:pt x="729898" y="177800"/>
                </a:lnTo>
                <a:lnTo>
                  <a:pt x="675246" y="165100"/>
                </a:lnTo>
                <a:close/>
              </a:path>
              <a:path w="4921885" h="4521200">
                <a:moveTo>
                  <a:pt x="585505" y="152400"/>
                </a:moveTo>
                <a:lnTo>
                  <a:pt x="514704" y="152400"/>
                </a:lnTo>
                <a:lnTo>
                  <a:pt x="552676" y="165100"/>
                </a:lnTo>
                <a:lnTo>
                  <a:pt x="627019" y="165100"/>
                </a:lnTo>
                <a:lnTo>
                  <a:pt x="585505" y="152400"/>
                </a:lnTo>
                <a:close/>
              </a:path>
              <a:path w="4921885" h="4521200">
                <a:moveTo>
                  <a:pt x="454047" y="149411"/>
                </a:moveTo>
                <a:lnTo>
                  <a:pt x="460569" y="152400"/>
                </a:lnTo>
                <a:lnTo>
                  <a:pt x="467572" y="152400"/>
                </a:lnTo>
                <a:lnTo>
                  <a:pt x="459588" y="149852"/>
                </a:lnTo>
                <a:lnTo>
                  <a:pt x="454047" y="149411"/>
                </a:lnTo>
                <a:close/>
              </a:path>
              <a:path w="4921885" h="4521200">
                <a:moveTo>
                  <a:pt x="439267" y="142639"/>
                </a:moveTo>
                <a:lnTo>
                  <a:pt x="444517" y="145045"/>
                </a:lnTo>
                <a:lnTo>
                  <a:pt x="459588" y="149852"/>
                </a:lnTo>
                <a:lnTo>
                  <a:pt x="491584" y="152400"/>
                </a:lnTo>
                <a:lnTo>
                  <a:pt x="535876" y="152400"/>
                </a:lnTo>
                <a:lnTo>
                  <a:pt x="439267" y="142639"/>
                </a:lnTo>
                <a:close/>
              </a:path>
              <a:path w="4921885" h="4521200">
                <a:moveTo>
                  <a:pt x="284470" y="127000"/>
                </a:moveTo>
                <a:lnTo>
                  <a:pt x="254283" y="127000"/>
                </a:lnTo>
                <a:lnTo>
                  <a:pt x="332050" y="139700"/>
                </a:lnTo>
                <a:lnTo>
                  <a:pt x="454047" y="149411"/>
                </a:lnTo>
                <a:lnTo>
                  <a:pt x="444517" y="145045"/>
                </a:lnTo>
                <a:lnTo>
                  <a:pt x="435915" y="142300"/>
                </a:lnTo>
                <a:lnTo>
                  <a:pt x="284470" y="127000"/>
                </a:lnTo>
                <a:close/>
              </a:path>
              <a:path w="4921885" h="4521200">
                <a:moveTo>
                  <a:pt x="435915" y="142300"/>
                </a:moveTo>
                <a:lnTo>
                  <a:pt x="444517" y="145045"/>
                </a:lnTo>
                <a:lnTo>
                  <a:pt x="439267" y="142639"/>
                </a:lnTo>
                <a:lnTo>
                  <a:pt x="435915" y="142300"/>
                </a:lnTo>
                <a:close/>
              </a:path>
              <a:path w="4921885" h="4521200">
                <a:moveTo>
                  <a:pt x="432852" y="139700"/>
                </a:moveTo>
                <a:lnTo>
                  <a:pt x="427763" y="139700"/>
                </a:lnTo>
                <a:lnTo>
                  <a:pt x="435915" y="142300"/>
                </a:lnTo>
                <a:lnTo>
                  <a:pt x="439267" y="142639"/>
                </a:lnTo>
                <a:lnTo>
                  <a:pt x="432852" y="139700"/>
                </a:lnTo>
                <a:close/>
              </a:path>
              <a:path w="4921885" h="4521200">
                <a:moveTo>
                  <a:pt x="108256" y="38100"/>
                </a:moveTo>
                <a:lnTo>
                  <a:pt x="70871" y="38100"/>
                </a:lnTo>
                <a:lnTo>
                  <a:pt x="123617" y="63500"/>
                </a:lnTo>
                <a:lnTo>
                  <a:pt x="197949" y="101600"/>
                </a:lnTo>
                <a:lnTo>
                  <a:pt x="231016" y="114300"/>
                </a:lnTo>
                <a:lnTo>
                  <a:pt x="236517" y="127000"/>
                </a:lnTo>
                <a:lnTo>
                  <a:pt x="259131" y="127000"/>
                </a:lnTo>
                <a:lnTo>
                  <a:pt x="253246" y="114300"/>
                </a:lnTo>
                <a:lnTo>
                  <a:pt x="142611" y="63500"/>
                </a:lnTo>
                <a:lnTo>
                  <a:pt x="108256" y="38100"/>
                </a:lnTo>
                <a:close/>
              </a:path>
              <a:path w="4921885" h="4521200">
                <a:moveTo>
                  <a:pt x="58228" y="32011"/>
                </a:moveTo>
                <a:lnTo>
                  <a:pt x="66150" y="38100"/>
                </a:lnTo>
                <a:lnTo>
                  <a:pt x="70871" y="38100"/>
                </a:lnTo>
                <a:lnTo>
                  <a:pt x="58228" y="32011"/>
                </a:lnTo>
                <a:close/>
              </a:path>
              <a:path w="4921885" h="4521200">
                <a:moveTo>
                  <a:pt x="0" y="0"/>
                </a:moveTo>
                <a:lnTo>
                  <a:pt x="0" y="12700"/>
                </a:lnTo>
                <a:lnTo>
                  <a:pt x="44498" y="25400"/>
                </a:lnTo>
                <a:lnTo>
                  <a:pt x="58228" y="32011"/>
                </a:lnTo>
                <a:lnTo>
                  <a:pt x="49626" y="25400"/>
                </a:lnTo>
                <a:lnTo>
                  <a:pt x="28384" y="12700"/>
                </a:lnTo>
                <a:lnTo>
                  <a:pt x="0" y="0"/>
                </a:lnTo>
                <a:close/>
              </a:path>
            </a:pathLst>
          </a:custGeom>
          <a:solidFill>
            <a:srgbClr val="042E5A"/>
          </a:solidFill>
        </p:spPr>
        <p:txBody>
          <a:bodyPr wrap="square" lIns="0" tIns="0" rIns="0" bIns="0" rtlCol="0"/>
          <a:lstStyle/>
          <a:p>
            <a:endParaRPr/>
          </a:p>
        </p:txBody>
      </p:sp>
      <p:pic>
        <p:nvPicPr>
          <p:cNvPr id="4" name="object 4"/>
          <p:cNvPicPr/>
          <p:nvPr/>
        </p:nvPicPr>
        <p:blipFill>
          <a:blip r:embed="rId3" cstate="print"/>
          <a:stretch>
            <a:fillRect/>
          </a:stretch>
        </p:blipFill>
        <p:spPr>
          <a:xfrm>
            <a:off x="16669677" y="12519"/>
            <a:ext cx="3434422" cy="7378699"/>
          </a:xfrm>
          <a:prstGeom prst="rect">
            <a:avLst/>
          </a:prstGeom>
        </p:spPr>
      </p:pic>
      <p:sp>
        <p:nvSpPr>
          <p:cNvPr id="5" name="object 5"/>
          <p:cNvSpPr txBox="1"/>
          <p:nvPr/>
        </p:nvSpPr>
        <p:spPr>
          <a:xfrm>
            <a:off x="914401" y="1306524"/>
            <a:ext cx="16126690" cy="995401"/>
          </a:xfrm>
          <a:prstGeom prst="rect">
            <a:avLst/>
          </a:prstGeom>
        </p:spPr>
        <p:txBody>
          <a:bodyPr vert="horz" wrap="square" lIns="0" tIns="13970" rIns="0" bIns="0" rtlCol="0">
            <a:spAutoFit/>
          </a:bodyPr>
          <a:lstStyle/>
          <a:p>
            <a:pPr marL="12700" marR="5080" algn="ctr">
              <a:lnSpc>
                <a:spcPts val="8240"/>
              </a:lnSpc>
              <a:spcBef>
                <a:spcPts val="1540"/>
              </a:spcBef>
            </a:pPr>
            <a:r>
              <a:rPr lang="en-GB" sz="6600" b="1" dirty="0">
                <a:solidFill>
                  <a:srgbClr val="042D5A"/>
                </a:solidFill>
                <a:latin typeface="Roc Grotesk Condensed Black" pitchFamily="2" charset="77"/>
                <a:cs typeface="CampaignLight"/>
              </a:rPr>
              <a:t>Activity: HPV and the immune system</a:t>
            </a:r>
            <a:endParaRPr sz="6600" b="1" dirty="0">
              <a:solidFill>
                <a:srgbClr val="042D5A"/>
              </a:solidFill>
              <a:latin typeface="Roc Grotesk Condensed Black" pitchFamily="2" charset="77"/>
              <a:cs typeface="CampaignLight"/>
            </a:endParaRPr>
          </a:p>
        </p:txBody>
      </p:sp>
      <p:sp>
        <p:nvSpPr>
          <p:cNvPr id="8" name="object 2">
            <a:extLst>
              <a:ext uri="{FF2B5EF4-FFF2-40B4-BE49-F238E27FC236}">
                <a16:creationId xmlns:a16="http://schemas.microsoft.com/office/drawing/2014/main" id="{3B679C26-9E56-D509-3601-85607C8D6D09}"/>
              </a:ext>
            </a:extLst>
          </p:cNvPr>
          <p:cNvSpPr txBox="1">
            <a:spLocks/>
          </p:cNvSpPr>
          <p:nvPr/>
        </p:nvSpPr>
        <p:spPr>
          <a:xfrm>
            <a:off x="3586450" y="3492070"/>
            <a:ext cx="12931200" cy="5002651"/>
          </a:xfrm>
          <a:prstGeom prst="rect">
            <a:avLst/>
          </a:prstGeom>
        </p:spPr>
        <p:txBody>
          <a:bodyPr vert="horz" wrap="square" lIns="0" tIns="473709" rIns="0" bIns="0" rtlCol="0">
            <a:spAutoFit/>
          </a:bodyPr>
          <a:lstStyle>
            <a:lvl1pPr>
              <a:defRPr>
                <a:latin typeface="+mj-lt"/>
                <a:ea typeface="+mj-ea"/>
                <a:cs typeface="+mj-cs"/>
              </a:defRPr>
            </a:lvl1pPr>
          </a:lstStyle>
          <a:p>
            <a:pPr marL="742950" indent="-742950">
              <a:spcBef>
                <a:spcPts val="1230"/>
              </a:spcBef>
              <a:buAutoNum type="arabicParenR"/>
            </a:pPr>
            <a:r>
              <a:rPr lang="en-GB" sz="4400" kern="0" dirty="0">
                <a:solidFill>
                  <a:srgbClr val="042D5A"/>
                </a:solidFill>
                <a:latin typeface="DM Sans" pitchFamily="2" charset="77"/>
                <a:cs typeface="CampaignLight"/>
              </a:rPr>
              <a:t>What happens if an infection with HPV does not clear naturally?</a:t>
            </a:r>
          </a:p>
          <a:p>
            <a:pPr marL="742950" indent="-742950">
              <a:spcBef>
                <a:spcPts val="1230"/>
              </a:spcBef>
              <a:buAutoNum type="arabicParenR"/>
            </a:pPr>
            <a:r>
              <a:rPr lang="en-GB" sz="4400" kern="0" dirty="0">
                <a:solidFill>
                  <a:srgbClr val="042D5A"/>
                </a:solidFill>
                <a:latin typeface="DM Sans" pitchFamily="2" charset="77"/>
                <a:cs typeface="CampaignLight"/>
              </a:rPr>
              <a:t>How can someone find out if they have HPV?</a:t>
            </a:r>
          </a:p>
          <a:p>
            <a:pPr marL="742950" indent="-742950">
              <a:spcBef>
                <a:spcPts val="1230"/>
              </a:spcBef>
              <a:buAutoNum type="arabicParenR"/>
            </a:pPr>
            <a:r>
              <a:rPr lang="en-GB" sz="4400" kern="0" dirty="0">
                <a:solidFill>
                  <a:srgbClr val="042D5A"/>
                </a:solidFill>
                <a:latin typeface="DM Sans" pitchFamily="2" charset="77"/>
                <a:cs typeface="CampaignLight"/>
              </a:rPr>
              <a:t>Is there a cure for HPV?</a:t>
            </a:r>
          </a:p>
          <a:p>
            <a:pPr marL="742950" indent="-742950">
              <a:spcBef>
                <a:spcPts val="1230"/>
              </a:spcBef>
              <a:buAutoNum type="arabicParenR"/>
            </a:pPr>
            <a:r>
              <a:rPr lang="en-GB" sz="4400" kern="0" dirty="0">
                <a:solidFill>
                  <a:srgbClr val="042D5A"/>
                </a:solidFill>
                <a:latin typeface="DM Sans" pitchFamily="2" charset="77"/>
                <a:cs typeface="CampaignLight"/>
              </a:rPr>
              <a:t>How can someone protect themselves from HPV?</a:t>
            </a:r>
          </a:p>
        </p:txBody>
      </p:sp>
    </p:spTree>
    <p:extLst>
      <p:ext uri="{BB962C8B-B14F-4D97-AF65-F5344CB8AC3E}">
        <p14:creationId xmlns:p14="http://schemas.microsoft.com/office/powerpoint/2010/main" val="60692842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18919172" y="10594306"/>
            <a:ext cx="490220" cy="162865"/>
          </a:xfrm>
          <a:prstGeom prst="rect">
            <a:avLst/>
          </a:prstGeom>
        </p:spPr>
        <p:txBody>
          <a:bodyPr vert="horz" wrap="square" lIns="0" tIns="16510" rIns="0" bIns="0" rtlCol="0">
            <a:spAutoFit/>
          </a:bodyPr>
          <a:lstStyle/>
          <a:p>
            <a:pPr marL="12700">
              <a:lnSpc>
                <a:spcPct val="100000"/>
              </a:lnSpc>
              <a:spcBef>
                <a:spcPts val="130"/>
              </a:spcBef>
            </a:pPr>
            <a:r>
              <a:rPr sz="950" spc="15" dirty="0">
                <a:latin typeface="DM Sans"/>
                <a:cs typeface="DM Sans"/>
              </a:rPr>
              <a:t>Slide</a:t>
            </a:r>
            <a:fld id="{81D60167-4931-47E6-BA6A-407CBD079E47}" type="slidenum">
              <a:rPr sz="950" spc="15" smtClean="0">
                <a:latin typeface="DM Sans"/>
                <a:cs typeface="DM Sans"/>
              </a:rPr>
              <a:t>11</a:t>
            </a:fld>
            <a:endParaRPr sz="950" dirty="0">
              <a:latin typeface="DM Sans"/>
              <a:cs typeface="DM Sans"/>
            </a:endParaRPr>
          </a:p>
        </p:txBody>
      </p:sp>
      <p:pic>
        <p:nvPicPr>
          <p:cNvPr id="7" name="Picture 6" descr="Timeline&#10;&#10;Description automatically generated">
            <a:extLst>
              <a:ext uri="{FF2B5EF4-FFF2-40B4-BE49-F238E27FC236}">
                <a16:creationId xmlns:a16="http://schemas.microsoft.com/office/drawing/2014/main" id="{9DB250EF-0A3E-431B-9314-5C7957BB1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58" y="930672"/>
            <a:ext cx="18450984" cy="10378678"/>
          </a:xfrm>
          <a:prstGeom prst="rect">
            <a:avLst/>
          </a:prstGeom>
        </p:spPr>
      </p:pic>
      <p:sp>
        <p:nvSpPr>
          <p:cNvPr id="6" name="object 2">
            <a:extLst>
              <a:ext uri="{FF2B5EF4-FFF2-40B4-BE49-F238E27FC236}">
                <a16:creationId xmlns:a16="http://schemas.microsoft.com/office/drawing/2014/main" id="{651970B8-74A0-4A26-A8AF-27A12550B8CA}"/>
              </a:ext>
            </a:extLst>
          </p:cNvPr>
          <p:cNvSpPr txBox="1">
            <a:spLocks/>
          </p:cNvSpPr>
          <p:nvPr/>
        </p:nvSpPr>
        <p:spPr>
          <a:xfrm>
            <a:off x="720260" y="751675"/>
            <a:ext cx="4988389" cy="3395545"/>
          </a:xfrm>
          <a:prstGeom prst="rect">
            <a:avLst/>
          </a:prstGeom>
        </p:spPr>
        <p:txBody>
          <a:bodyPr vert="horz" wrap="square" lIns="0" tIns="222250" rIns="0" bIns="0" rtlCol="0">
            <a:spAutoFit/>
          </a:bodyPr>
          <a:lstStyle>
            <a:lvl1pPr>
              <a:defRPr>
                <a:latin typeface="+mj-lt"/>
                <a:ea typeface="+mj-ea"/>
                <a:cs typeface="+mj-cs"/>
              </a:defRPr>
            </a:lvl1pPr>
          </a:lstStyle>
          <a:p>
            <a:pPr marL="12700" marR="5715">
              <a:lnSpc>
                <a:spcPts val="8240"/>
              </a:lnSpc>
              <a:spcBef>
                <a:spcPts val="1750"/>
              </a:spcBef>
            </a:pPr>
            <a:r>
              <a:rPr lang="en-GB" sz="8250" b="1" kern="0" spc="-80" dirty="0">
                <a:solidFill>
                  <a:srgbClr val="002060"/>
                </a:solidFill>
                <a:latin typeface="CampaignLight"/>
                <a:cs typeface="CampaignLight"/>
              </a:rPr>
              <a:t>How HPV can lead to cancer</a:t>
            </a:r>
            <a:endParaRPr lang="en-GB" sz="8250" b="1" kern="0" dirty="0">
              <a:solidFill>
                <a:srgbClr val="002060"/>
              </a:solidFill>
              <a:latin typeface="CampaignLight"/>
              <a:cs typeface="CampaignLight"/>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7473871" y="7892256"/>
            <a:ext cx="2630805" cy="3416300"/>
            <a:chOff x="17473871" y="7892256"/>
            <a:chExt cx="2630805" cy="3416300"/>
          </a:xfrm>
        </p:grpSpPr>
        <p:pic>
          <p:nvPicPr>
            <p:cNvPr id="4" name="object 4"/>
            <p:cNvPicPr/>
            <p:nvPr/>
          </p:nvPicPr>
          <p:blipFill>
            <a:blip r:embed="rId3" cstate="print"/>
            <a:stretch>
              <a:fillRect/>
            </a:stretch>
          </p:blipFill>
          <p:spPr>
            <a:xfrm>
              <a:off x="17614297" y="11003507"/>
              <a:ext cx="109802" cy="236405"/>
            </a:xfrm>
            <a:prstGeom prst="rect">
              <a:avLst/>
            </a:prstGeom>
          </p:spPr>
        </p:pic>
        <p:sp>
          <p:nvSpPr>
            <p:cNvPr id="5" name="object 5"/>
            <p:cNvSpPr/>
            <p:nvPr/>
          </p:nvSpPr>
          <p:spPr>
            <a:xfrm>
              <a:off x="17473867" y="7892256"/>
              <a:ext cx="2630805" cy="3416300"/>
            </a:xfrm>
            <a:custGeom>
              <a:avLst/>
              <a:gdLst/>
              <a:ahLst/>
              <a:cxnLst/>
              <a:rect l="l" t="t" r="r" b="b"/>
              <a:pathLst>
                <a:path w="2630805" h="3416300">
                  <a:moveTo>
                    <a:pt x="93141" y="3378682"/>
                  </a:moveTo>
                  <a:lnTo>
                    <a:pt x="72859" y="3416300"/>
                  </a:lnTo>
                  <a:lnTo>
                    <a:pt x="83769" y="3416300"/>
                  </a:lnTo>
                  <a:lnTo>
                    <a:pt x="89154" y="3399777"/>
                  </a:lnTo>
                  <a:lnTo>
                    <a:pt x="92760" y="3385985"/>
                  </a:lnTo>
                  <a:lnTo>
                    <a:pt x="93141" y="3378682"/>
                  </a:lnTo>
                  <a:close/>
                </a:path>
                <a:path w="2630805" h="3416300">
                  <a:moveTo>
                    <a:pt x="126111" y="3157728"/>
                  </a:moveTo>
                  <a:lnTo>
                    <a:pt x="105232" y="3201492"/>
                  </a:lnTo>
                  <a:lnTo>
                    <a:pt x="83947" y="3245650"/>
                  </a:lnTo>
                  <a:lnTo>
                    <a:pt x="62357" y="3290049"/>
                  </a:lnTo>
                  <a:lnTo>
                    <a:pt x="40525" y="3334550"/>
                  </a:lnTo>
                  <a:lnTo>
                    <a:pt x="18567" y="3378987"/>
                  </a:lnTo>
                  <a:lnTo>
                    <a:pt x="0" y="3416300"/>
                  </a:lnTo>
                  <a:lnTo>
                    <a:pt x="3175" y="3416300"/>
                  </a:lnTo>
                  <a:lnTo>
                    <a:pt x="44005" y="3373564"/>
                  </a:lnTo>
                  <a:lnTo>
                    <a:pt x="78828" y="3309645"/>
                  </a:lnTo>
                  <a:lnTo>
                    <a:pt x="97053" y="3271266"/>
                  </a:lnTo>
                  <a:lnTo>
                    <a:pt x="103568" y="3250933"/>
                  </a:lnTo>
                  <a:lnTo>
                    <a:pt x="103200" y="3241154"/>
                  </a:lnTo>
                  <a:lnTo>
                    <a:pt x="100634" y="3234448"/>
                  </a:lnTo>
                  <a:lnTo>
                    <a:pt x="100685" y="3223006"/>
                  </a:lnTo>
                  <a:lnTo>
                    <a:pt x="107734" y="3199777"/>
                  </a:lnTo>
                  <a:lnTo>
                    <a:pt x="126111" y="3157728"/>
                  </a:lnTo>
                  <a:close/>
                </a:path>
                <a:path w="2630805" h="3416300">
                  <a:moveTo>
                    <a:pt x="2630233" y="38100"/>
                  </a:moveTo>
                  <a:lnTo>
                    <a:pt x="2592578" y="63500"/>
                  </a:lnTo>
                  <a:lnTo>
                    <a:pt x="2548940" y="88900"/>
                  </a:lnTo>
                  <a:lnTo>
                    <a:pt x="2504478" y="127000"/>
                  </a:lnTo>
                  <a:lnTo>
                    <a:pt x="2459202" y="165100"/>
                  </a:lnTo>
                  <a:lnTo>
                    <a:pt x="2413152" y="203200"/>
                  </a:lnTo>
                  <a:lnTo>
                    <a:pt x="2366340" y="254000"/>
                  </a:lnTo>
                  <a:lnTo>
                    <a:pt x="2344712" y="215900"/>
                  </a:lnTo>
                  <a:lnTo>
                    <a:pt x="2330297" y="190500"/>
                  </a:lnTo>
                  <a:lnTo>
                    <a:pt x="2294902" y="127000"/>
                  </a:lnTo>
                  <a:lnTo>
                    <a:pt x="2260155" y="88900"/>
                  </a:lnTo>
                  <a:lnTo>
                    <a:pt x="2248776" y="76200"/>
                  </a:lnTo>
                  <a:lnTo>
                    <a:pt x="2226018" y="50800"/>
                  </a:lnTo>
                  <a:lnTo>
                    <a:pt x="2192477" y="25400"/>
                  </a:lnTo>
                  <a:lnTo>
                    <a:pt x="2127110" y="0"/>
                  </a:lnTo>
                  <a:lnTo>
                    <a:pt x="2095246" y="0"/>
                  </a:lnTo>
                  <a:lnTo>
                    <a:pt x="2033066" y="25400"/>
                  </a:lnTo>
                  <a:lnTo>
                    <a:pt x="2002726" y="50800"/>
                  </a:lnTo>
                  <a:lnTo>
                    <a:pt x="1972843" y="76200"/>
                  </a:lnTo>
                  <a:lnTo>
                    <a:pt x="1982787" y="63500"/>
                  </a:lnTo>
                  <a:lnTo>
                    <a:pt x="1990864" y="50800"/>
                  </a:lnTo>
                  <a:lnTo>
                    <a:pt x="1996109" y="38100"/>
                  </a:lnTo>
                  <a:lnTo>
                    <a:pt x="1997621" y="38100"/>
                  </a:lnTo>
                  <a:lnTo>
                    <a:pt x="2001062" y="25400"/>
                  </a:lnTo>
                  <a:lnTo>
                    <a:pt x="1997430" y="25400"/>
                  </a:lnTo>
                  <a:lnTo>
                    <a:pt x="1987537" y="38100"/>
                  </a:lnTo>
                  <a:lnTo>
                    <a:pt x="1972170" y="38100"/>
                  </a:lnTo>
                  <a:lnTo>
                    <a:pt x="1952548" y="50800"/>
                  </a:lnTo>
                  <a:lnTo>
                    <a:pt x="1929815" y="76200"/>
                  </a:lnTo>
                  <a:lnTo>
                    <a:pt x="1905342" y="101600"/>
                  </a:lnTo>
                  <a:lnTo>
                    <a:pt x="1880527" y="139700"/>
                  </a:lnTo>
                  <a:lnTo>
                    <a:pt x="1849678" y="177800"/>
                  </a:lnTo>
                  <a:lnTo>
                    <a:pt x="1820659" y="228600"/>
                  </a:lnTo>
                  <a:lnTo>
                    <a:pt x="1793862" y="279400"/>
                  </a:lnTo>
                  <a:lnTo>
                    <a:pt x="1769681" y="317500"/>
                  </a:lnTo>
                  <a:lnTo>
                    <a:pt x="1748523" y="368300"/>
                  </a:lnTo>
                  <a:lnTo>
                    <a:pt x="1730781" y="406400"/>
                  </a:lnTo>
                  <a:lnTo>
                    <a:pt x="1721662" y="431800"/>
                  </a:lnTo>
                  <a:lnTo>
                    <a:pt x="1718767" y="457200"/>
                  </a:lnTo>
                  <a:lnTo>
                    <a:pt x="1721294" y="457200"/>
                  </a:lnTo>
                  <a:lnTo>
                    <a:pt x="1728444" y="444500"/>
                  </a:lnTo>
                  <a:lnTo>
                    <a:pt x="1739417" y="419100"/>
                  </a:lnTo>
                  <a:lnTo>
                    <a:pt x="1753400" y="393700"/>
                  </a:lnTo>
                  <a:lnTo>
                    <a:pt x="1769592" y="355600"/>
                  </a:lnTo>
                  <a:lnTo>
                    <a:pt x="1787207" y="317500"/>
                  </a:lnTo>
                  <a:lnTo>
                    <a:pt x="1805432" y="279400"/>
                  </a:lnTo>
                  <a:lnTo>
                    <a:pt x="1823453" y="254000"/>
                  </a:lnTo>
                  <a:lnTo>
                    <a:pt x="1840484" y="215900"/>
                  </a:lnTo>
                  <a:lnTo>
                    <a:pt x="1824901" y="266700"/>
                  </a:lnTo>
                  <a:lnTo>
                    <a:pt x="1810791" y="317500"/>
                  </a:lnTo>
                  <a:lnTo>
                    <a:pt x="1797913" y="355600"/>
                  </a:lnTo>
                  <a:lnTo>
                    <a:pt x="1786001" y="406400"/>
                  </a:lnTo>
                  <a:lnTo>
                    <a:pt x="1771319" y="444500"/>
                  </a:lnTo>
                  <a:lnTo>
                    <a:pt x="1756727" y="469900"/>
                  </a:lnTo>
                  <a:lnTo>
                    <a:pt x="1742224" y="508000"/>
                  </a:lnTo>
                  <a:lnTo>
                    <a:pt x="1727809" y="558800"/>
                  </a:lnTo>
                  <a:lnTo>
                    <a:pt x="1721954" y="558800"/>
                  </a:lnTo>
                  <a:lnTo>
                    <a:pt x="1716925" y="571500"/>
                  </a:lnTo>
                  <a:lnTo>
                    <a:pt x="1710156" y="571500"/>
                  </a:lnTo>
                  <a:lnTo>
                    <a:pt x="1696097" y="596900"/>
                  </a:lnTo>
                  <a:lnTo>
                    <a:pt x="1676895" y="596900"/>
                  </a:lnTo>
                  <a:lnTo>
                    <a:pt x="1667751" y="609600"/>
                  </a:lnTo>
                  <a:lnTo>
                    <a:pt x="1656257" y="622300"/>
                  </a:lnTo>
                  <a:lnTo>
                    <a:pt x="1640420" y="673100"/>
                  </a:lnTo>
                  <a:lnTo>
                    <a:pt x="1607629" y="774700"/>
                  </a:lnTo>
                  <a:lnTo>
                    <a:pt x="1593938" y="825500"/>
                  </a:lnTo>
                  <a:lnTo>
                    <a:pt x="1593126" y="850900"/>
                  </a:lnTo>
                  <a:lnTo>
                    <a:pt x="1606092" y="850900"/>
                  </a:lnTo>
                  <a:lnTo>
                    <a:pt x="1608696" y="863600"/>
                  </a:lnTo>
                  <a:lnTo>
                    <a:pt x="1601444" y="901700"/>
                  </a:lnTo>
                  <a:lnTo>
                    <a:pt x="1578978" y="990600"/>
                  </a:lnTo>
                  <a:lnTo>
                    <a:pt x="1582508" y="990600"/>
                  </a:lnTo>
                  <a:lnTo>
                    <a:pt x="1586395" y="977900"/>
                  </a:lnTo>
                  <a:lnTo>
                    <a:pt x="1590573" y="977900"/>
                  </a:lnTo>
                  <a:lnTo>
                    <a:pt x="1576184" y="1016000"/>
                  </a:lnTo>
                  <a:lnTo>
                    <a:pt x="1561846" y="1066800"/>
                  </a:lnTo>
                  <a:lnTo>
                    <a:pt x="1547571" y="1117600"/>
                  </a:lnTo>
                  <a:lnTo>
                    <a:pt x="1533334" y="1168400"/>
                  </a:lnTo>
                  <a:lnTo>
                    <a:pt x="1519148" y="1219200"/>
                  </a:lnTo>
                  <a:lnTo>
                    <a:pt x="1505013" y="1257300"/>
                  </a:lnTo>
                  <a:lnTo>
                    <a:pt x="1487322" y="1295400"/>
                  </a:lnTo>
                  <a:lnTo>
                    <a:pt x="1472247" y="1308100"/>
                  </a:lnTo>
                  <a:lnTo>
                    <a:pt x="1462100" y="1320800"/>
                  </a:lnTo>
                  <a:lnTo>
                    <a:pt x="1459255" y="1295400"/>
                  </a:lnTo>
                  <a:lnTo>
                    <a:pt x="1466049" y="1231900"/>
                  </a:lnTo>
                  <a:lnTo>
                    <a:pt x="1453235" y="1270000"/>
                  </a:lnTo>
                  <a:lnTo>
                    <a:pt x="1440522" y="1308100"/>
                  </a:lnTo>
                  <a:lnTo>
                    <a:pt x="1427797" y="1333500"/>
                  </a:lnTo>
                  <a:lnTo>
                    <a:pt x="1414945" y="1371600"/>
                  </a:lnTo>
                  <a:lnTo>
                    <a:pt x="1408442" y="1384300"/>
                  </a:lnTo>
                  <a:lnTo>
                    <a:pt x="1401851" y="1409700"/>
                  </a:lnTo>
                  <a:lnTo>
                    <a:pt x="1395158" y="1422400"/>
                  </a:lnTo>
                  <a:lnTo>
                    <a:pt x="1388364" y="1447800"/>
                  </a:lnTo>
                  <a:lnTo>
                    <a:pt x="1384922" y="1447800"/>
                  </a:lnTo>
                  <a:lnTo>
                    <a:pt x="1381442" y="1460500"/>
                  </a:lnTo>
                  <a:lnTo>
                    <a:pt x="1377911" y="1473200"/>
                  </a:lnTo>
                  <a:lnTo>
                    <a:pt x="1374368" y="1485900"/>
                  </a:lnTo>
                  <a:lnTo>
                    <a:pt x="1367967" y="1511300"/>
                  </a:lnTo>
                  <a:lnTo>
                    <a:pt x="1362202" y="1536700"/>
                  </a:lnTo>
                  <a:lnTo>
                    <a:pt x="1358836" y="1549400"/>
                  </a:lnTo>
                  <a:lnTo>
                    <a:pt x="1355331" y="1562100"/>
                  </a:lnTo>
                  <a:lnTo>
                    <a:pt x="1351686" y="1587500"/>
                  </a:lnTo>
                  <a:lnTo>
                    <a:pt x="1347927" y="1600200"/>
                  </a:lnTo>
                  <a:lnTo>
                    <a:pt x="1301965" y="1625600"/>
                  </a:lnTo>
                  <a:lnTo>
                    <a:pt x="1278661" y="1625600"/>
                  </a:lnTo>
                  <a:lnTo>
                    <a:pt x="1255331" y="1638300"/>
                  </a:lnTo>
                  <a:lnTo>
                    <a:pt x="1229017" y="1651000"/>
                  </a:lnTo>
                  <a:lnTo>
                    <a:pt x="1201610" y="1651000"/>
                  </a:lnTo>
                  <a:lnTo>
                    <a:pt x="1148295" y="1676400"/>
                  </a:lnTo>
                  <a:lnTo>
                    <a:pt x="1096670" y="1689100"/>
                  </a:lnTo>
                  <a:lnTo>
                    <a:pt x="799744" y="1765300"/>
                  </a:lnTo>
                  <a:lnTo>
                    <a:pt x="748690" y="1790700"/>
                  </a:lnTo>
                  <a:lnTo>
                    <a:pt x="664146" y="1816100"/>
                  </a:lnTo>
                  <a:lnTo>
                    <a:pt x="620471" y="1841500"/>
                  </a:lnTo>
                  <a:lnTo>
                    <a:pt x="530898" y="1892300"/>
                  </a:lnTo>
                  <a:lnTo>
                    <a:pt x="546531" y="1892300"/>
                  </a:lnTo>
                  <a:lnTo>
                    <a:pt x="540270" y="1905000"/>
                  </a:lnTo>
                  <a:lnTo>
                    <a:pt x="531685" y="1917700"/>
                  </a:lnTo>
                  <a:lnTo>
                    <a:pt x="522579" y="1917700"/>
                  </a:lnTo>
                  <a:lnTo>
                    <a:pt x="514832" y="1930400"/>
                  </a:lnTo>
                  <a:lnTo>
                    <a:pt x="510324" y="1930400"/>
                  </a:lnTo>
                  <a:lnTo>
                    <a:pt x="490207" y="1955800"/>
                  </a:lnTo>
                  <a:lnTo>
                    <a:pt x="471563" y="1968500"/>
                  </a:lnTo>
                  <a:lnTo>
                    <a:pt x="454558" y="1981200"/>
                  </a:lnTo>
                  <a:lnTo>
                    <a:pt x="439331" y="1993912"/>
                  </a:lnTo>
                  <a:lnTo>
                    <a:pt x="412254" y="2006612"/>
                  </a:lnTo>
                  <a:lnTo>
                    <a:pt x="390753" y="2032012"/>
                  </a:lnTo>
                  <a:lnTo>
                    <a:pt x="372732" y="2044712"/>
                  </a:lnTo>
                  <a:lnTo>
                    <a:pt x="358508" y="2057412"/>
                  </a:lnTo>
                  <a:lnTo>
                    <a:pt x="347294" y="2070112"/>
                  </a:lnTo>
                  <a:lnTo>
                    <a:pt x="338328" y="2070112"/>
                  </a:lnTo>
                  <a:lnTo>
                    <a:pt x="326199" y="2082812"/>
                  </a:lnTo>
                  <a:lnTo>
                    <a:pt x="319938" y="2070112"/>
                  </a:lnTo>
                  <a:lnTo>
                    <a:pt x="317271" y="2070112"/>
                  </a:lnTo>
                  <a:lnTo>
                    <a:pt x="315861" y="2057412"/>
                  </a:lnTo>
                  <a:lnTo>
                    <a:pt x="313309" y="2044712"/>
                  </a:lnTo>
                  <a:lnTo>
                    <a:pt x="294093" y="2044712"/>
                  </a:lnTo>
                  <a:lnTo>
                    <a:pt x="273037" y="2070112"/>
                  </a:lnTo>
                  <a:lnTo>
                    <a:pt x="266534" y="2082812"/>
                  </a:lnTo>
                  <a:lnTo>
                    <a:pt x="259359" y="2095512"/>
                  </a:lnTo>
                  <a:lnTo>
                    <a:pt x="251510" y="2095512"/>
                  </a:lnTo>
                  <a:lnTo>
                    <a:pt x="242938" y="2108212"/>
                  </a:lnTo>
                  <a:lnTo>
                    <a:pt x="234543" y="2120912"/>
                  </a:lnTo>
                  <a:lnTo>
                    <a:pt x="225602" y="2146312"/>
                  </a:lnTo>
                  <a:lnTo>
                    <a:pt x="216128" y="2159012"/>
                  </a:lnTo>
                  <a:lnTo>
                    <a:pt x="206121" y="2184412"/>
                  </a:lnTo>
                  <a:lnTo>
                    <a:pt x="190830" y="2209812"/>
                  </a:lnTo>
                  <a:lnTo>
                    <a:pt x="175501" y="2247912"/>
                  </a:lnTo>
                  <a:lnTo>
                    <a:pt x="160756" y="2298712"/>
                  </a:lnTo>
                  <a:lnTo>
                    <a:pt x="147205" y="2349512"/>
                  </a:lnTo>
                  <a:lnTo>
                    <a:pt x="135483" y="2400312"/>
                  </a:lnTo>
                  <a:lnTo>
                    <a:pt x="126263" y="2476512"/>
                  </a:lnTo>
                  <a:lnTo>
                    <a:pt x="123278" y="2527312"/>
                  </a:lnTo>
                  <a:lnTo>
                    <a:pt x="125031" y="2565412"/>
                  </a:lnTo>
                  <a:lnTo>
                    <a:pt x="130035" y="2578112"/>
                  </a:lnTo>
                  <a:lnTo>
                    <a:pt x="129501" y="2590812"/>
                  </a:lnTo>
                  <a:lnTo>
                    <a:pt x="127076" y="2603512"/>
                  </a:lnTo>
                  <a:lnTo>
                    <a:pt x="124904" y="2616212"/>
                  </a:lnTo>
                  <a:lnTo>
                    <a:pt x="123494" y="2603512"/>
                  </a:lnTo>
                  <a:lnTo>
                    <a:pt x="123342" y="2565412"/>
                  </a:lnTo>
                  <a:lnTo>
                    <a:pt x="121246" y="2578112"/>
                  </a:lnTo>
                  <a:lnTo>
                    <a:pt x="119202" y="2603512"/>
                  </a:lnTo>
                  <a:lnTo>
                    <a:pt x="117462" y="2628912"/>
                  </a:lnTo>
                  <a:lnTo>
                    <a:pt x="116217" y="2641612"/>
                  </a:lnTo>
                  <a:lnTo>
                    <a:pt x="114198" y="2717812"/>
                  </a:lnTo>
                  <a:lnTo>
                    <a:pt x="113944" y="2743212"/>
                  </a:lnTo>
                  <a:lnTo>
                    <a:pt x="115798" y="2794012"/>
                  </a:lnTo>
                  <a:lnTo>
                    <a:pt x="117259" y="2819412"/>
                  </a:lnTo>
                  <a:lnTo>
                    <a:pt x="118897" y="2819412"/>
                  </a:lnTo>
                  <a:lnTo>
                    <a:pt x="120751" y="2832112"/>
                  </a:lnTo>
                  <a:lnTo>
                    <a:pt x="122847" y="2819412"/>
                  </a:lnTo>
                  <a:lnTo>
                    <a:pt x="134404" y="2819412"/>
                  </a:lnTo>
                  <a:lnTo>
                    <a:pt x="143675" y="2857512"/>
                  </a:lnTo>
                  <a:lnTo>
                    <a:pt x="157327" y="2933712"/>
                  </a:lnTo>
                  <a:lnTo>
                    <a:pt x="150418" y="2882912"/>
                  </a:lnTo>
                  <a:lnTo>
                    <a:pt x="144437" y="2832112"/>
                  </a:lnTo>
                  <a:lnTo>
                    <a:pt x="139484" y="2781312"/>
                  </a:lnTo>
                  <a:lnTo>
                    <a:pt x="135661" y="2730512"/>
                  </a:lnTo>
                  <a:lnTo>
                    <a:pt x="133096" y="2679712"/>
                  </a:lnTo>
                  <a:lnTo>
                    <a:pt x="131876" y="2628912"/>
                  </a:lnTo>
                  <a:lnTo>
                    <a:pt x="131940" y="2616212"/>
                  </a:lnTo>
                  <a:lnTo>
                    <a:pt x="132143" y="2578112"/>
                  </a:lnTo>
                  <a:lnTo>
                    <a:pt x="136550" y="2578112"/>
                  </a:lnTo>
                  <a:lnTo>
                    <a:pt x="138836" y="2565412"/>
                  </a:lnTo>
                  <a:lnTo>
                    <a:pt x="141376" y="2552712"/>
                  </a:lnTo>
                  <a:lnTo>
                    <a:pt x="144868" y="2527312"/>
                  </a:lnTo>
                  <a:lnTo>
                    <a:pt x="148805" y="2514612"/>
                  </a:lnTo>
                  <a:lnTo>
                    <a:pt x="156667" y="2476512"/>
                  </a:lnTo>
                  <a:lnTo>
                    <a:pt x="161378" y="2463812"/>
                  </a:lnTo>
                  <a:lnTo>
                    <a:pt x="171843" y="2425712"/>
                  </a:lnTo>
                  <a:lnTo>
                    <a:pt x="183248" y="2374912"/>
                  </a:lnTo>
                  <a:lnTo>
                    <a:pt x="196596" y="2336812"/>
                  </a:lnTo>
                  <a:lnTo>
                    <a:pt x="212420" y="2286012"/>
                  </a:lnTo>
                  <a:lnTo>
                    <a:pt x="231305" y="2235212"/>
                  </a:lnTo>
                  <a:lnTo>
                    <a:pt x="233768" y="2235212"/>
                  </a:lnTo>
                  <a:lnTo>
                    <a:pt x="238125" y="2222512"/>
                  </a:lnTo>
                  <a:lnTo>
                    <a:pt x="259803" y="2184412"/>
                  </a:lnTo>
                  <a:lnTo>
                    <a:pt x="279209" y="2159012"/>
                  </a:lnTo>
                  <a:lnTo>
                    <a:pt x="288810" y="2146312"/>
                  </a:lnTo>
                  <a:lnTo>
                    <a:pt x="307149" y="2120912"/>
                  </a:lnTo>
                  <a:lnTo>
                    <a:pt x="317919" y="2108212"/>
                  </a:lnTo>
                  <a:lnTo>
                    <a:pt x="317449" y="2120912"/>
                  </a:lnTo>
                  <a:lnTo>
                    <a:pt x="302069" y="2159012"/>
                  </a:lnTo>
                  <a:lnTo>
                    <a:pt x="277114" y="2197112"/>
                  </a:lnTo>
                  <a:lnTo>
                    <a:pt x="256844" y="2247912"/>
                  </a:lnTo>
                  <a:lnTo>
                    <a:pt x="240626" y="2286012"/>
                  </a:lnTo>
                  <a:lnTo>
                    <a:pt x="227863" y="2324112"/>
                  </a:lnTo>
                  <a:lnTo>
                    <a:pt x="217932" y="2362212"/>
                  </a:lnTo>
                  <a:lnTo>
                    <a:pt x="208330" y="2413012"/>
                  </a:lnTo>
                  <a:lnTo>
                    <a:pt x="202095" y="2463812"/>
                  </a:lnTo>
                  <a:lnTo>
                    <a:pt x="198208" y="2501912"/>
                  </a:lnTo>
                  <a:lnTo>
                    <a:pt x="195656" y="2552712"/>
                  </a:lnTo>
                  <a:lnTo>
                    <a:pt x="194983" y="2603512"/>
                  </a:lnTo>
                  <a:lnTo>
                    <a:pt x="195592" y="2654312"/>
                  </a:lnTo>
                  <a:lnTo>
                    <a:pt x="197243" y="2692412"/>
                  </a:lnTo>
                  <a:lnTo>
                    <a:pt x="199707" y="2743212"/>
                  </a:lnTo>
                  <a:lnTo>
                    <a:pt x="202755" y="2794012"/>
                  </a:lnTo>
                  <a:lnTo>
                    <a:pt x="206146" y="2844812"/>
                  </a:lnTo>
                  <a:lnTo>
                    <a:pt x="209651" y="2908312"/>
                  </a:lnTo>
                  <a:lnTo>
                    <a:pt x="215214" y="2921012"/>
                  </a:lnTo>
                  <a:lnTo>
                    <a:pt x="221411" y="2946412"/>
                  </a:lnTo>
                  <a:lnTo>
                    <a:pt x="227850" y="2971812"/>
                  </a:lnTo>
                  <a:lnTo>
                    <a:pt x="234124" y="2984512"/>
                  </a:lnTo>
                  <a:lnTo>
                    <a:pt x="240182" y="3035312"/>
                  </a:lnTo>
                  <a:lnTo>
                    <a:pt x="253187" y="3098812"/>
                  </a:lnTo>
                  <a:lnTo>
                    <a:pt x="256336" y="3124212"/>
                  </a:lnTo>
                  <a:lnTo>
                    <a:pt x="259156" y="3136912"/>
                  </a:lnTo>
                  <a:lnTo>
                    <a:pt x="260908" y="3149612"/>
                  </a:lnTo>
                  <a:lnTo>
                    <a:pt x="233667" y="3213112"/>
                  </a:lnTo>
                  <a:lnTo>
                    <a:pt x="226085" y="3225812"/>
                  </a:lnTo>
                  <a:lnTo>
                    <a:pt x="218401" y="3251212"/>
                  </a:lnTo>
                  <a:lnTo>
                    <a:pt x="210629" y="3263912"/>
                  </a:lnTo>
                  <a:lnTo>
                    <a:pt x="202793" y="3276612"/>
                  </a:lnTo>
                  <a:lnTo>
                    <a:pt x="191008" y="3302012"/>
                  </a:lnTo>
                  <a:lnTo>
                    <a:pt x="179158" y="3327412"/>
                  </a:lnTo>
                  <a:lnTo>
                    <a:pt x="167246" y="3352812"/>
                  </a:lnTo>
                  <a:lnTo>
                    <a:pt x="155282" y="3378212"/>
                  </a:lnTo>
                  <a:lnTo>
                    <a:pt x="145173" y="3390912"/>
                  </a:lnTo>
                  <a:lnTo>
                    <a:pt x="135191" y="3416300"/>
                  </a:lnTo>
                  <a:lnTo>
                    <a:pt x="2630233" y="3416300"/>
                  </a:lnTo>
                  <a:lnTo>
                    <a:pt x="2630233" y="2108212"/>
                  </a:lnTo>
                  <a:lnTo>
                    <a:pt x="2630233" y="2082812"/>
                  </a:lnTo>
                  <a:lnTo>
                    <a:pt x="2630233" y="1320800"/>
                  </a:lnTo>
                  <a:lnTo>
                    <a:pt x="2630233" y="977900"/>
                  </a:lnTo>
                  <a:lnTo>
                    <a:pt x="2630233" y="254000"/>
                  </a:lnTo>
                  <a:lnTo>
                    <a:pt x="2630233" y="38100"/>
                  </a:lnTo>
                  <a:close/>
                </a:path>
              </a:pathLst>
            </a:custGeom>
            <a:solidFill>
              <a:srgbClr val="FFE14B"/>
            </a:solidFill>
          </p:spPr>
          <p:txBody>
            <a:bodyPr wrap="square" lIns="0" tIns="0" rIns="0" bIns="0" rtlCol="0"/>
            <a:lstStyle/>
            <a:p>
              <a:endParaRPr/>
            </a:p>
          </p:txBody>
        </p:sp>
      </p:grpSp>
      <p:pic>
        <p:nvPicPr>
          <p:cNvPr id="10" name="Picture 9" descr="Diagram&#10;&#10;Description automatically generated">
            <a:extLst>
              <a:ext uri="{FF2B5EF4-FFF2-40B4-BE49-F238E27FC236}">
                <a16:creationId xmlns:a16="http://schemas.microsoft.com/office/drawing/2014/main" id="{886F8220-87D0-41DE-893C-F64F01651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761" r="27625"/>
          <a:stretch/>
        </p:blipFill>
        <p:spPr>
          <a:xfrm>
            <a:off x="12493582" y="1692275"/>
            <a:ext cx="5175616" cy="8410620"/>
          </a:xfrm>
          <a:prstGeom prst="rect">
            <a:avLst/>
          </a:prstGeom>
        </p:spPr>
      </p:pic>
      <p:pic>
        <p:nvPicPr>
          <p:cNvPr id="9" name="Picture 8" descr="Diagram&#10;&#10;Description automatically generated">
            <a:extLst>
              <a:ext uri="{FF2B5EF4-FFF2-40B4-BE49-F238E27FC236}">
                <a16:creationId xmlns:a16="http://schemas.microsoft.com/office/drawing/2014/main" id="{62A23725-C65F-44BC-8DD1-1C4F7C95FC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67" t="13918" r="16340"/>
          <a:stretch/>
        </p:blipFill>
        <p:spPr>
          <a:xfrm>
            <a:off x="214048" y="2353422"/>
            <a:ext cx="11765977" cy="7805286"/>
          </a:xfrm>
          <a:prstGeom prst="rect">
            <a:avLst/>
          </a:prstGeom>
        </p:spPr>
      </p:pic>
      <p:sp>
        <p:nvSpPr>
          <p:cNvPr id="2" name="object 5">
            <a:extLst>
              <a:ext uri="{FF2B5EF4-FFF2-40B4-BE49-F238E27FC236}">
                <a16:creationId xmlns:a16="http://schemas.microsoft.com/office/drawing/2014/main" id="{40358CD9-3EEC-7815-8804-F11A026A188D}"/>
              </a:ext>
            </a:extLst>
          </p:cNvPr>
          <p:cNvSpPr txBox="1"/>
          <p:nvPr/>
        </p:nvSpPr>
        <p:spPr>
          <a:xfrm>
            <a:off x="1002904" y="8951925"/>
            <a:ext cx="5772545" cy="1952714"/>
          </a:xfrm>
          <a:prstGeom prst="rect">
            <a:avLst/>
          </a:prstGeom>
          <a:ln w="57150">
            <a:solidFill>
              <a:schemeClr val="accent1">
                <a:lumMod val="50000"/>
              </a:schemeClr>
            </a:solidFill>
          </a:ln>
        </p:spPr>
        <p:txBody>
          <a:bodyPr vert="horz" wrap="square" lIns="0" tIns="12065" rIns="0" bIns="0" rtlCol="0">
            <a:spAutoFit/>
          </a:bodyPr>
          <a:lstStyle/>
          <a:p>
            <a:pPr marL="12700" algn="ctr">
              <a:lnSpc>
                <a:spcPts val="3710"/>
              </a:lnSpc>
            </a:pPr>
            <a:r>
              <a:rPr lang="en-GB" sz="4400" spc="-15" dirty="0">
                <a:solidFill>
                  <a:srgbClr val="002060"/>
                </a:solidFill>
                <a:latin typeface="DMSans-Medium"/>
                <a:cs typeface="DMSans-Medium"/>
              </a:rPr>
              <a:t>Cervical cancer is the </a:t>
            </a:r>
            <a:r>
              <a:rPr lang="en-GB" sz="4400" spc="-5" dirty="0">
                <a:solidFill>
                  <a:srgbClr val="002060"/>
                </a:solidFill>
                <a:latin typeface="DMSans-Medium"/>
                <a:cs typeface="DMSans-Medium"/>
              </a:rPr>
              <a:t>most commonly occurring HPV-related cancer</a:t>
            </a:r>
            <a:endParaRPr sz="4400" dirty="0">
              <a:solidFill>
                <a:srgbClr val="002060"/>
              </a:solidFill>
              <a:latin typeface="DMSans-Medium"/>
              <a:cs typeface="DMSans-Medium"/>
            </a:endParaRPr>
          </a:p>
        </p:txBody>
      </p:sp>
      <p:sp>
        <p:nvSpPr>
          <p:cNvPr id="11" name="object 2">
            <a:extLst>
              <a:ext uri="{FF2B5EF4-FFF2-40B4-BE49-F238E27FC236}">
                <a16:creationId xmlns:a16="http://schemas.microsoft.com/office/drawing/2014/main" id="{EAC05D24-6FAB-466C-9D0F-80928321DB58}"/>
              </a:ext>
            </a:extLst>
          </p:cNvPr>
          <p:cNvSpPr txBox="1">
            <a:spLocks/>
          </p:cNvSpPr>
          <p:nvPr/>
        </p:nvSpPr>
        <p:spPr>
          <a:xfrm>
            <a:off x="1002905" y="617917"/>
            <a:ext cx="18689132" cy="1317797"/>
          </a:xfrm>
          <a:prstGeom prst="rect">
            <a:avLst/>
          </a:prstGeom>
        </p:spPr>
        <p:txBody>
          <a:bodyPr vert="horz" wrap="square" lIns="0" tIns="222250" rIns="0" bIns="0" rtlCol="0">
            <a:spAutoFit/>
          </a:bodyPr>
          <a:lstStyle>
            <a:lvl1pPr>
              <a:defRPr>
                <a:latin typeface="+mj-lt"/>
                <a:ea typeface="+mj-ea"/>
                <a:cs typeface="+mj-cs"/>
              </a:defRPr>
            </a:lvl1pPr>
          </a:lstStyle>
          <a:p>
            <a:pPr marL="12700" marR="5715">
              <a:lnSpc>
                <a:spcPts val="8240"/>
              </a:lnSpc>
              <a:spcBef>
                <a:spcPts val="1750"/>
              </a:spcBef>
            </a:pPr>
            <a:r>
              <a:rPr lang="en-GB" sz="8250" b="1" kern="0" dirty="0">
                <a:solidFill>
                  <a:srgbClr val="002060"/>
                </a:solidFill>
                <a:latin typeface="Roc Grotesk Condensed Black" pitchFamily="2" charset="77"/>
                <a:cs typeface="CampaignLight"/>
              </a:rPr>
              <a:t>Body parts affected by HPV-related cancers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430" rIns="0" bIns="0" rtlCol="0">
            <a:spAutoFit/>
          </a:bodyPr>
          <a:lstStyle/>
          <a:p>
            <a:pPr marL="29845">
              <a:lnSpc>
                <a:spcPct val="100000"/>
              </a:lnSpc>
              <a:spcBef>
                <a:spcPts val="90"/>
              </a:spcBef>
            </a:pPr>
            <a:r>
              <a:rPr b="1" spc="5" dirty="0"/>
              <a:t>Question</a:t>
            </a:r>
            <a:r>
              <a:rPr b="1" spc="-75" dirty="0"/>
              <a:t> </a:t>
            </a:r>
            <a:r>
              <a:rPr b="1" spc="25" dirty="0"/>
              <a:t>break</a:t>
            </a:r>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172255"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066" y="8645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42E5A"/>
          </a:solidFill>
        </p:spPr>
        <p:txBody>
          <a:bodyPr wrap="square" lIns="0" tIns="0" rIns="0" bIns="0" rtlCol="0"/>
          <a:lstStyle/>
          <a:p>
            <a:endParaRPr/>
          </a:p>
        </p:txBody>
      </p:sp>
      <p:sp>
        <p:nvSpPr>
          <p:cNvPr id="3" name="object 3"/>
          <p:cNvSpPr/>
          <p:nvPr/>
        </p:nvSpPr>
        <p:spPr>
          <a:xfrm>
            <a:off x="0" y="0"/>
            <a:ext cx="2869565" cy="4912360"/>
          </a:xfrm>
          <a:custGeom>
            <a:avLst/>
            <a:gdLst/>
            <a:ahLst/>
            <a:cxnLst/>
            <a:rect l="l" t="t" r="r" b="b"/>
            <a:pathLst>
              <a:path w="2869565" h="4912360">
                <a:moveTo>
                  <a:pt x="2015629" y="0"/>
                </a:moveTo>
                <a:lnTo>
                  <a:pt x="0" y="0"/>
                </a:lnTo>
                <a:lnTo>
                  <a:pt x="0" y="4911802"/>
                </a:lnTo>
                <a:lnTo>
                  <a:pt x="41799" y="4899535"/>
                </a:lnTo>
                <a:lnTo>
                  <a:pt x="92194" y="4884110"/>
                </a:lnTo>
                <a:lnTo>
                  <a:pt x="143663" y="4867737"/>
                </a:lnTo>
                <a:lnTo>
                  <a:pt x="196006" y="4850476"/>
                </a:lnTo>
                <a:lnTo>
                  <a:pt x="249017" y="4832391"/>
                </a:lnTo>
                <a:lnTo>
                  <a:pt x="302495" y="4813542"/>
                </a:lnTo>
                <a:lnTo>
                  <a:pt x="356235" y="4793991"/>
                </a:lnTo>
                <a:lnTo>
                  <a:pt x="410034" y="4773800"/>
                </a:lnTo>
                <a:lnTo>
                  <a:pt x="517331" y="4731955"/>
                </a:lnTo>
                <a:lnTo>
                  <a:pt x="623031" y="4688797"/>
                </a:lnTo>
                <a:lnTo>
                  <a:pt x="776111" y="4623252"/>
                </a:lnTo>
                <a:lnTo>
                  <a:pt x="1093664" y="4482486"/>
                </a:lnTo>
                <a:lnTo>
                  <a:pt x="1133021" y="4465437"/>
                </a:lnTo>
                <a:lnTo>
                  <a:pt x="1178169" y="4442613"/>
                </a:lnTo>
                <a:lnTo>
                  <a:pt x="1222930" y="4419434"/>
                </a:lnTo>
                <a:lnTo>
                  <a:pt x="1267262" y="4395926"/>
                </a:lnTo>
                <a:lnTo>
                  <a:pt x="1311120" y="4372119"/>
                </a:lnTo>
                <a:lnTo>
                  <a:pt x="1354465" y="4348038"/>
                </a:lnTo>
                <a:lnTo>
                  <a:pt x="1397252" y="4323713"/>
                </a:lnTo>
                <a:lnTo>
                  <a:pt x="1439440" y="4299171"/>
                </a:lnTo>
                <a:lnTo>
                  <a:pt x="1480986" y="4274439"/>
                </a:lnTo>
                <a:lnTo>
                  <a:pt x="1521849" y="4249545"/>
                </a:lnTo>
                <a:lnTo>
                  <a:pt x="1561985" y="4224517"/>
                </a:lnTo>
                <a:lnTo>
                  <a:pt x="1601352" y="4199383"/>
                </a:lnTo>
                <a:lnTo>
                  <a:pt x="1647537" y="4168200"/>
                </a:lnTo>
                <a:lnTo>
                  <a:pt x="1692583" y="4137036"/>
                </a:lnTo>
                <a:lnTo>
                  <a:pt x="1736408" y="4105937"/>
                </a:lnTo>
                <a:lnTo>
                  <a:pt x="1778931" y="4074951"/>
                </a:lnTo>
                <a:lnTo>
                  <a:pt x="1820072" y="4044125"/>
                </a:lnTo>
                <a:lnTo>
                  <a:pt x="1859750" y="4013507"/>
                </a:lnTo>
                <a:lnTo>
                  <a:pt x="1897883" y="3983143"/>
                </a:lnTo>
                <a:lnTo>
                  <a:pt x="1934392" y="3953082"/>
                </a:lnTo>
                <a:lnTo>
                  <a:pt x="1969194" y="3923370"/>
                </a:lnTo>
                <a:lnTo>
                  <a:pt x="2028344" y="3871281"/>
                </a:lnTo>
                <a:lnTo>
                  <a:pt x="2082066" y="3821138"/>
                </a:lnTo>
                <a:lnTo>
                  <a:pt x="2130419" y="3773352"/>
                </a:lnTo>
                <a:lnTo>
                  <a:pt x="2173462" y="3728328"/>
                </a:lnTo>
                <a:lnTo>
                  <a:pt x="2211252" y="3686477"/>
                </a:lnTo>
                <a:lnTo>
                  <a:pt x="2243849" y="3648205"/>
                </a:lnTo>
                <a:lnTo>
                  <a:pt x="2271310" y="3613921"/>
                </a:lnTo>
                <a:lnTo>
                  <a:pt x="2311060" y="3558950"/>
                </a:lnTo>
                <a:lnTo>
                  <a:pt x="2323466" y="3539078"/>
                </a:lnTo>
                <a:lnTo>
                  <a:pt x="2361206" y="3539078"/>
                </a:lnTo>
                <a:lnTo>
                  <a:pt x="2390155" y="3507257"/>
                </a:lnTo>
                <a:lnTo>
                  <a:pt x="2415568" y="3473981"/>
                </a:lnTo>
                <a:lnTo>
                  <a:pt x="2441326" y="3436453"/>
                </a:lnTo>
                <a:lnTo>
                  <a:pt x="2466990" y="3398130"/>
                </a:lnTo>
                <a:lnTo>
                  <a:pt x="2469922" y="3393271"/>
                </a:lnTo>
                <a:lnTo>
                  <a:pt x="2469357" y="3393145"/>
                </a:lnTo>
                <a:lnTo>
                  <a:pt x="2477324" y="3382713"/>
                </a:lnTo>
                <a:lnTo>
                  <a:pt x="2505800" y="3343398"/>
                </a:lnTo>
                <a:lnTo>
                  <a:pt x="2569050" y="3249506"/>
                </a:lnTo>
                <a:lnTo>
                  <a:pt x="2614609" y="3172147"/>
                </a:lnTo>
                <a:lnTo>
                  <a:pt x="2637886" y="3131601"/>
                </a:lnTo>
                <a:lnTo>
                  <a:pt x="2658691" y="3090559"/>
                </a:lnTo>
                <a:lnTo>
                  <a:pt x="2677957" y="3050045"/>
                </a:lnTo>
                <a:lnTo>
                  <a:pt x="2696617" y="3011084"/>
                </a:lnTo>
                <a:lnTo>
                  <a:pt x="2711144" y="2974069"/>
                </a:lnTo>
                <a:lnTo>
                  <a:pt x="2720595" y="2948651"/>
                </a:lnTo>
                <a:lnTo>
                  <a:pt x="2680587" y="2948651"/>
                </a:lnTo>
                <a:lnTo>
                  <a:pt x="2677895" y="2943278"/>
                </a:lnTo>
                <a:lnTo>
                  <a:pt x="2677413" y="2931903"/>
                </a:lnTo>
                <a:lnTo>
                  <a:pt x="2679023" y="2914952"/>
                </a:lnTo>
                <a:lnTo>
                  <a:pt x="2682430" y="2892815"/>
                </a:lnTo>
                <a:lnTo>
                  <a:pt x="2686797" y="2865833"/>
                </a:lnTo>
                <a:lnTo>
                  <a:pt x="2691287" y="2834346"/>
                </a:lnTo>
                <a:lnTo>
                  <a:pt x="2703716" y="2759887"/>
                </a:lnTo>
                <a:lnTo>
                  <a:pt x="2713716" y="2672340"/>
                </a:lnTo>
                <a:lnTo>
                  <a:pt x="2718307" y="2621447"/>
                </a:lnTo>
                <a:lnTo>
                  <a:pt x="2721658" y="2568263"/>
                </a:lnTo>
                <a:lnTo>
                  <a:pt x="2723634" y="2513303"/>
                </a:lnTo>
                <a:lnTo>
                  <a:pt x="2724103" y="2457080"/>
                </a:lnTo>
                <a:lnTo>
                  <a:pt x="2728228" y="2409743"/>
                </a:lnTo>
                <a:lnTo>
                  <a:pt x="2731031" y="2362201"/>
                </a:lnTo>
                <a:lnTo>
                  <a:pt x="2732505" y="2314459"/>
                </a:lnTo>
                <a:lnTo>
                  <a:pt x="2732640" y="2266521"/>
                </a:lnTo>
                <a:lnTo>
                  <a:pt x="2731427" y="2218392"/>
                </a:lnTo>
                <a:lnTo>
                  <a:pt x="2728859" y="2170078"/>
                </a:lnTo>
                <a:lnTo>
                  <a:pt x="2724927" y="2121583"/>
                </a:lnTo>
                <a:lnTo>
                  <a:pt x="2719623" y="2072913"/>
                </a:lnTo>
                <a:lnTo>
                  <a:pt x="2712938" y="2024073"/>
                </a:lnTo>
                <a:lnTo>
                  <a:pt x="2704863" y="1975067"/>
                </a:lnTo>
                <a:lnTo>
                  <a:pt x="2695390" y="1925900"/>
                </a:lnTo>
                <a:lnTo>
                  <a:pt x="2684511" y="1876578"/>
                </a:lnTo>
                <a:lnTo>
                  <a:pt x="2672217" y="1827106"/>
                </a:lnTo>
                <a:lnTo>
                  <a:pt x="2658500" y="1777488"/>
                </a:lnTo>
                <a:lnTo>
                  <a:pt x="2643351" y="1727730"/>
                </a:lnTo>
                <a:lnTo>
                  <a:pt x="2672311" y="1681188"/>
                </a:lnTo>
                <a:lnTo>
                  <a:pt x="2699010" y="1634775"/>
                </a:lnTo>
                <a:lnTo>
                  <a:pt x="2723456" y="1588500"/>
                </a:lnTo>
                <a:lnTo>
                  <a:pt x="2745657" y="1542373"/>
                </a:lnTo>
                <a:lnTo>
                  <a:pt x="2765623" y="1496405"/>
                </a:lnTo>
                <a:lnTo>
                  <a:pt x="2783361" y="1450604"/>
                </a:lnTo>
                <a:lnTo>
                  <a:pt x="2798881" y="1404982"/>
                </a:lnTo>
                <a:lnTo>
                  <a:pt x="2812190" y="1359548"/>
                </a:lnTo>
                <a:lnTo>
                  <a:pt x="2823297" y="1314312"/>
                </a:lnTo>
                <a:lnTo>
                  <a:pt x="2832210" y="1269283"/>
                </a:lnTo>
                <a:lnTo>
                  <a:pt x="2838939" y="1224472"/>
                </a:lnTo>
                <a:lnTo>
                  <a:pt x="2843491" y="1179889"/>
                </a:lnTo>
                <a:lnTo>
                  <a:pt x="2845875" y="1135544"/>
                </a:lnTo>
                <a:lnTo>
                  <a:pt x="2846099" y="1091446"/>
                </a:lnTo>
                <a:lnTo>
                  <a:pt x="2868528" y="1091446"/>
                </a:lnTo>
                <a:lnTo>
                  <a:pt x="2869021" y="1078179"/>
                </a:lnTo>
                <a:lnTo>
                  <a:pt x="2868779" y="1061615"/>
                </a:lnTo>
                <a:lnTo>
                  <a:pt x="2868360" y="1043594"/>
                </a:lnTo>
                <a:lnTo>
                  <a:pt x="2867718" y="1024256"/>
                </a:lnTo>
                <a:lnTo>
                  <a:pt x="2867074" y="1003725"/>
                </a:lnTo>
                <a:lnTo>
                  <a:pt x="2866071" y="982155"/>
                </a:lnTo>
                <a:lnTo>
                  <a:pt x="2864350" y="959701"/>
                </a:lnTo>
                <a:lnTo>
                  <a:pt x="2845764" y="863934"/>
                </a:lnTo>
                <a:lnTo>
                  <a:pt x="2843394" y="851518"/>
                </a:lnTo>
                <a:lnTo>
                  <a:pt x="2842837" y="849443"/>
                </a:lnTo>
                <a:lnTo>
                  <a:pt x="2831367" y="849443"/>
                </a:lnTo>
                <a:lnTo>
                  <a:pt x="2823843" y="832437"/>
                </a:lnTo>
                <a:lnTo>
                  <a:pt x="2815734" y="815508"/>
                </a:lnTo>
                <a:lnTo>
                  <a:pt x="2807413" y="798621"/>
                </a:lnTo>
                <a:lnTo>
                  <a:pt x="2799252" y="781738"/>
                </a:lnTo>
                <a:lnTo>
                  <a:pt x="2790936" y="764900"/>
                </a:lnTo>
                <a:lnTo>
                  <a:pt x="2783006" y="748031"/>
                </a:lnTo>
                <a:lnTo>
                  <a:pt x="2774555" y="731254"/>
                </a:lnTo>
                <a:lnTo>
                  <a:pt x="2764678" y="714693"/>
                </a:lnTo>
                <a:lnTo>
                  <a:pt x="2712323" y="633355"/>
                </a:lnTo>
                <a:lnTo>
                  <a:pt x="2687162" y="592221"/>
                </a:lnTo>
                <a:lnTo>
                  <a:pt x="2659879" y="551479"/>
                </a:lnTo>
                <a:lnTo>
                  <a:pt x="2630477" y="511140"/>
                </a:lnTo>
                <a:lnTo>
                  <a:pt x="2598958" y="471212"/>
                </a:lnTo>
                <a:lnTo>
                  <a:pt x="2565322" y="431707"/>
                </a:lnTo>
                <a:lnTo>
                  <a:pt x="2559699" y="423474"/>
                </a:lnTo>
                <a:lnTo>
                  <a:pt x="2555951" y="417317"/>
                </a:lnTo>
                <a:lnTo>
                  <a:pt x="2554323" y="413528"/>
                </a:lnTo>
                <a:lnTo>
                  <a:pt x="2555061" y="412398"/>
                </a:lnTo>
                <a:lnTo>
                  <a:pt x="2545881" y="399243"/>
                </a:lnTo>
                <a:lnTo>
                  <a:pt x="2539339" y="389480"/>
                </a:lnTo>
                <a:lnTo>
                  <a:pt x="2535059" y="382501"/>
                </a:lnTo>
                <a:lnTo>
                  <a:pt x="2532664" y="377698"/>
                </a:lnTo>
                <a:lnTo>
                  <a:pt x="2530884" y="372368"/>
                </a:lnTo>
                <a:lnTo>
                  <a:pt x="2533596" y="371091"/>
                </a:lnTo>
                <a:lnTo>
                  <a:pt x="2534056" y="368054"/>
                </a:lnTo>
                <a:lnTo>
                  <a:pt x="2498125" y="322664"/>
                </a:lnTo>
                <a:lnTo>
                  <a:pt x="2455703" y="281774"/>
                </a:lnTo>
                <a:lnTo>
                  <a:pt x="2416506" y="248824"/>
                </a:lnTo>
                <a:lnTo>
                  <a:pt x="2381451" y="220078"/>
                </a:lnTo>
                <a:lnTo>
                  <a:pt x="2323958" y="173736"/>
                </a:lnTo>
                <a:lnTo>
                  <a:pt x="2277387" y="142176"/>
                </a:lnTo>
                <a:lnTo>
                  <a:pt x="2245039" y="121077"/>
                </a:lnTo>
                <a:lnTo>
                  <a:pt x="2216762" y="104632"/>
                </a:lnTo>
                <a:lnTo>
                  <a:pt x="2202874" y="104632"/>
                </a:lnTo>
                <a:lnTo>
                  <a:pt x="2196911" y="103414"/>
                </a:lnTo>
                <a:lnTo>
                  <a:pt x="2179520" y="94517"/>
                </a:lnTo>
                <a:lnTo>
                  <a:pt x="2143245" y="73944"/>
                </a:lnTo>
                <a:lnTo>
                  <a:pt x="2015629" y="0"/>
                </a:lnTo>
                <a:close/>
              </a:path>
              <a:path w="2869565" h="4912360">
                <a:moveTo>
                  <a:pt x="2361206" y="3539078"/>
                </a:moveTo>
                <a:lnTo>
                  <a:pt x="2323466" y="3539078"/>
                </a:lnTo>
                <a:lnTo>
                  <a:pt x="2321607" y="3545597"/>
                </a:lnTo>
                <a:lnTo>
                  <a:pt x="2313920" y="3560549"/>
                </a:lnTo>
                <a:lnTo>
                  <a:pt x="2304449" y="3578154"/>
                </a:lnTo>
                <a:lnTo>
                  <a:pt x="2297236" y="3592637"/>
                </a:lnTo>
                <a:lnTo>
                  <a:pt x="2297799" y="3598553"/>
                </a:lnTo>
                <a:lnTo>
                  <a:pt x="2310979" y="3590265"/>
                </a:lnTo>
                <a:lnTo>
                  <a:pt x="2340518" y="3561818"/>
                </a:lnTo>
                <a:lnTo>
                  <a:pt x="2361206" y="3539078"/>
                </a:lnTo>
                <a:close/>
              </a:path>
              <a:path w="2869565" h="4912360">
                <a:moveTo>
                  <a:pt x="2751366" y="2828089"/>
                </a:moveTo>
                <a:lnTo>
                  <a:pt x="2747443" y="2831257"/>
                </a:lnTo>
                <a:lnTo>
                  <a:pt x="2731402" y="2870896"/>
                </a:lnTo>
                <a:lnTo>
                  <a:pt x="2716419" y="2901842"/>
                </a:lnTo>
                <a:lnTo>
                  <a:pt x="2703385" y="2924616"/>
                </a:lnTo>
                <a:lnTo>
                  <a:pt x="2693193" y="2939735"/>
                </a:lnTo>
                <a:lnTo>
                  <a:pt x="2685637" y="2947608"/>
                </a:lnTo>
                <a:lnTo>
                  <a:pt x="2680587" y="2948651"/>
                </a:lnTo>
                <a:lnTo>
                  <a:pt x="2720595" y="2948651"/>
                </a:lnTo>
                <a:lnTo>
                  <a:pt x="2734191" y="2910220"/>
                </a:lnTo>
                <a:lnTo>
                  <a:pt x="2748906" y="2854220"/>
                </a:lnTo>
                <a:lnTo>
                  <a:pt x="2751903" y="2835486"/>
                </a:lnTo>
                <a:lnTo>
                  <a:pt x="2751366" y="2828089"/>
                </a:lnTo>
                <a:close/>
              </a:path>
              <a:path w="2869565" h="4912360">
                <a:moveTo>
                  <a:pt x="2868528" y="1091446"/>
                </a:moveTo>
                <a:lnTo>
                  <a:pt x="2846099" y="1091446"/>
                </a:lnTo>
                <a:lnTo>
                  <a:pt x="2847320" y="1108316"/>
                </a:lnTo>
                <a:lnTo>
                  <a:pt x="2848531" y="1121628"/>
                </a:lnTo>
                <a:lnTo>
                  <a:pt x="2850107" y="1130614"/>
                </a:lnTo>
                <a:lnTo>
                  <a:pt x="2852424" y="1134502"/>
                </a:lnTo>
                <a:lnTo>
                  <a:pt x="2855563" y="1142327"/>
                </a:lnTo>
                <a:lnTo>
                  <a:pt x="2858984" y="1139552"/>
                </a:lnTo>
                <a:lnTo>
                  <a:pt x="2862640" y="1127231"/>
                </a:lnTo>
                <a:lnTo>
                  <a:pt x="2866486" y="1106419"/>
                </a:lnTo>
                <a:lnTo>
                  <a:pt x="2868465" y="1093157"/>
                </a:lnTo>
                <a:lnTo>
                  <a:pt x="2868528" y="1091446"/>
                </a:lnTo>
                <a:close/>
              </a:path>
              <a:path w="2869565" h="4912360">
                <a:moveTo>
                  <a:pt x="2687379" y="538402"/>
                </a:moveTo>
                <a:lnTo>
                  <a:pt x="2688334" y="543567"/>
                </a:lnTo>
                <a:lnTo>
                  <a:pt x="2701465" y="565856"/>
                </a:lnTo>
                <a:lnTo>
                  <a:pt x="2724019" y="601335"/>
                </a:lnTo>
                <a:lnTo>
                  <a:pt x="2738755" y="629024"/>
                </a:lnTo>
                <a:lnTo>
                  <a:pt x="2754247" y="659616"/>
                </a:lnTo>
                <a:lnTo>
                  <a:pt x="2770468" y="692054"/>
                </a:lnTo>
                <a:lnTo>
                  <a:pt x="2787389" y="725279"/>
                </a:lnTo>
                <a:lnTo>
                  <a:pt x="2799472" y="759001"/>
                </a:lnTo>
                <a:lnTo>
                  <a:pt x="2811329" y="791570"/>
                </a:lnTo>
                <a:lnTo>
                  <a:pt x="2822211" y="822035"/>
                </a:lnTo>
                <a:lnTo>
                  <a:pt x="2831367" y="849443"/>
                </a:lnTo>
                <a:lnTo>
                  <a:pt x="2842837" y="849443"/>
                </a:lnTo>
                <a:lnTo>
                  <a:pt x="2840069" y="839142"/>
                </a:lnTo>
                <a:lnTo>
                  <a:pt x="2836071" y="826802"/>
                </a:lnTo>
                <a:lnTo>
                  <a:pt x="2831681" y="814491"/>
                </a:lnTo>
                <a:lnTo>
                  <a:pt x="2814540" y="765445"/>
                </a:lnTo>
                <a:lnTo>
                  <a:pt x="2810229" y="753348"/>
                </a:lnTo>
                <a:lnTo>
                  <a:pt x="2806111" y="741320"/>
                </a:lnTo>
                <a:lnTo>
                  <a:pt x="2801788" y="729435"/>
                </a:lnTo>
                <a:lnTo>
                  <a:pt x="2796865" y="717761"/>
                </a:lnTo>
                <a:lnTo>
                  <a:pt x="2774332" y="673124"/>
                </a:lnTo>
                <a:lnTo>
                  <a:pt x="2763523" y="652007"/>
                </a:lnTo>
                <a:lnTo>
                  <a:pt x="2753514" y="631796"/>
                </a:lnTo>
                <a:lnTo>
                  <a:pt x="2743582" y="612766"/>
                </a:lnTo>
                <a:lnTo>
                  <a:pt x="2733003" y="595189"/>
                </a:lnTo>
                <a:lnTo>
                  <a:pt x="2701352" y="554297"/>
                </a:lnTo>
                <a:lnTo>
                  <a:pt x="2687379" y="538402"/>
                </a:lnTo>
                <a:close/>
              </a:path>
              <a:path w="2869565" h="4912360">
                <a:moveTo>
                  <a:pt x="2206873" y="100977"/>
                </a:moveTo>
                <a:lnTo>
                  <a:pt x="2204862" y="102167"/>
                </a:lnTo>
                <a:lnTo>
                  <a:pt x="2202874" y="104632"/>
                </a:lnTo>
                <a:lnTo>
                  <a:pt x="2216762" y="104632"/>
                </a:lnTo>
                <a:lnTo>
                  <a:pt x="2212456" y="102430"/>
                </a:lnTo>
                <a:lnTo>
                  <a:pt x="2206873" y="100977"/>
                </a:lnTo>
                <a:close/>
              </a:path>
            </a:pathLst>
          </a:custGeom>
          <a:solidFill>
            <a:srgbClr val="FF7E5F"/>
          </a:solidFill>
        </p:spPr>
        <p:txBody>
          <a:bodyPr wrap="square" lIns="0" tIns="0" rIns="0" bIns="0" rtlCol="0"/>
          <a:lstStyle/>
          <a:p>
            <a:endParaRPr/>
          </a:p>
        </p:txBody>
      </p:sp>
      <p:sp>
        <p:nvSpPr>
          <p:cNvPr id="4" name="object 4"/>
          <p:cNvSpPr/>
          <p:nvPr/>
        </p:nvSpPr>
        <p:spPr>
          <a:xfrm>
            <a:off x="17926180" y="2028596"/>
            <a:ext cx="2178050" cy="7150100"/>
          </a:xfrm>
          <a:custGeom>
            <a:avLst/>
            <a:gdLst/>
            <a:ahLst/>
            <a:cxnLst/>
            <a:rect l="l" t="t" r="r" b="b"/>
            <a:pathLst>
              <a:path w="2178050" h="7150100">
                <a:moveTo>
                  <a:pt x="1180143" y="6438900"/>
                </a:moveTo>
                <a:lnTo>
                  <a:pt x="1185474" y="6451600"/>
                </a:lnTo>
                <a:lnTo>
                  <a:pt x="1195617" y="6477000"/>
                </a:lnTo>
                <a:lnTo>
                  <a:pt x="1202302" y="6489700"/>
                </a:lnTo>
                <a:lnTo>
                  <a:pt x="1210643" y="6502400"/>
                </a:lnTo>
                <a:lnTo>
                  <a:pt x="1220272" y="6515100"/>
                </a:lnTo>
                <a:lnTo>
                  <a:pt x="1230821" y="6527800"/>
                </a:lnTo>
                <a:lnTo>
                  <a:pt x="1254326" y="6565900"/>
                </a:lnTo>
                <a:lnTo>
                  <a:pt x="1267189" y="6578600"/>
                </a:lnTo>
                <a:lnTo>
                  <a:pt x="1280903" y="6604000"/>
                </a:lnTo>
                <a:lnTo>
                  <a:pt x="1344671" y="6680200"/>
                </a:lnTo>
                <a:lnTo>
                  <a:pt x="1352922" y="6692900"/>
                </a:lnTo>
                <a:lnTo>
                  <a:pt x="1361602" y="6692900"/>
                </a:lnTo>
                <a:lnTo>
                  <a:pt x="1363070" y="6694976"/>
                </a:lnTo>
                <a:lnTo>
                  <a:pt x="1379850" y="6705600"/>
                </a:lnTo>
                <a:lnTo>
                  <a:pt x="1386657" y="6705600"/>
                </a:lnTo>
                <a:lnTo>
                  <a:pt x="1427421" y="6743700"/>
                </a:lnTo>
                <a:lnTo>
                  <a:pt x="1440850" y="6756400"/>
                </a:lnTo>
                <a:lnTo>
                  <a:pt x="1454472" y="6769100"/>
                </a:lnTo>
                <a:lnTo>
                  <a:pt x="1468646" y="6781800"/>
                </a:lnTo>
                <a:lnTo>
                  <a:pt x="1540068" y="6832600"/>
                </a:lnTo>
                <a:lnTo>
                  <a:pt x="1584554" y="6870700"/>
                </a:lnTo>
                <a:lnTo>
                  <a:pt x="1630251" y="6908800"/>
                </a:lnTo>
                <a:lnTo>
                  <a:pt x="1677146" y="6934200"/>
                </a:lnTo>
                <a:lnTo>
                  <a:pt x="1725224" y="6972300"/>
                </a:lnTo>
                <a:lnTo>
                  <a:pt x="1736324" y="6972300"/>
                </a:lnTo>
                <a:lnTo>
                  <a:pt x="1742637" y="6985000"/>
                </a:lnTo>
                <a:lnTo>
                  <a:pt x="1753036" y="6985000"/>
                </a:lnTo>
                <a:lnTo>
                  <a:pt x="1761730" y="6997700"/>
                </a:lnTo>
                <a:lnTo>
                  <a:pt x="1771652" y="6997700"/>
                </a:lnTo>
                <a:lnTo>
                  <a:pt x="1775547" y="7010400"/>
                </a:lnTo>
                <a:lnTo>
                  <a:pt x="1776532" y="7010400"/>
                </a:lnTo>
                <a:lnTo>
                  <a:pt x="1781200" y="7023100"/>
                </a:lnTo>
                <a:lnTo>
                  <a:pt x="1793904" y="7023100"/>
                </a:lnTo>
                <a:lnTo>
                  <a:pt x="1819553" y="7035800"/>
                </a:lnTo>
                <a:lnTo>
                  <a:pt x="1863053" y="7061200"/>
                </a:lnTo>
                <a:lnTo>
                  <a:pt x="1900465" y="7073900"/>
                </a:lnTo>
                <a:lnTo>
                  <a:pt x="1933509" y="7086600"/>
                </a:lnTo>
                <a:lnTo>
                  <a:pt x="1962371" y="7099300"/>
                </a:lnTo>
                <a:lnTo>
                  <a:pt x="1987237" y="7112000"/>
                </a:lnTo>
                <a:lnTo>
                  <a:pt x="2009024" y="7124700"/>
                </a:lnTo>
                <a:lnTo>
                  <a:pt x="2027336" y="7124700"/>
                </a:lnTo>
                <a:lnTo>
                  <a:pt x="2042467" y="7137400"/>
                </a:lnTo>
                <a:lnTo>
                  <a:pt x="2100874" y="7137400"/>
                </a:lnTo>
                <a:lnTo>
                  <a:pt x="2151936" y="7150100"/>
                </a:lnTo>
                <a:lnTo>
                  <a:pt x="2177918" y="7150100"/>
                </a:lnTo>
                <a:lnTo>
                  <a:pt x="2177918" y="6477000"/>
                </a:lnTo>
                <a:lnTo>
                  <a:pt x="1213826" y="6477000"/>
                </a:lnTo>
                <a:lnTo>
                  <a:pt x="1203563" y="6464300"/>
                </a:lnTo>
                <a:lnTo>
                  <a:pt x="1195348" y="6451600"/>
                </a:lnTo>
                <a:lnTo>
                  <a:pt x="1186120" y="6451600"/>
                </a:lnTo>
                <a:lnTo>
                  <a:pt x="1180143" y="6438900"/>
                </a:lnTo>
                <a:close/>
              </a:path>
              <a:path w="2178050" h="7150100">
                <a:moveTo>
                  <a:pt x="1363070" y="6694976"/>
                </a:moveTo>
                <a:lnTo>
                  <a:pt x="1365351" y="6698203"/>
                </a:lnTo>
                <a:lnTo>
                  <a:pt x="1373107" y="6705600"/>
                </a:lnTo>
                <a:lnTo>
                  <a:pt x="1370580" y="6705600"/>
                </a:lnTo>
                <a:lnTo>
                  <a:pt x="1379727" y="6718300"/>
                </a:lnTo>
                <a:lnTo>
                  <a:pt x="1415977" y="6756400"/>
                </a:lnTo>
                <a:lnTo>
                  <a:pt x="1424958" y="6769100"/>
                </a:lnTo>
                <a:lnTo>
                  <a:pt x="1433809" y="6769100"/>
                </a:lnTo>
                <a:lnTo>
                  <a:pt x="1442676" y="6781800"/>
                </a:lnTo>
                <a:lnTo>
                  <a:pt x="1451704" y="6794500"/>
                </a:lnTo>
                <a:lnTo>
                  <a:pt x="1487965" y="6819900"/>
                </a:lnTo>
                <a:lnTo>
                  <a:pt x="1505195" y="6832600"/>
                </a:lnTo>
                <a:lnTo>
                  <a:pt x="1521528" y="6845300"/>
                </a:lnTo>
                <a:lnTo>
                  <a:pt x="1537144" y="6870700"/>
                </a:lnTo>
                <a:lnTo>
                  <a:pt x="1552224" y="6870700"/>
                </a:lnTo>
                <a:lnTo>
                  <a:pt x="1596566" y="6908800"/>
                </a:lnTo>
                <a:lnTo>
                  <a:pt x="1606830" y="6908800"/>
                </a:lnTo>
                <a:lnTo>
                  <a:pt x="1589970" y="6896100"/>
                </a:lnTo>
                <a:lnTo>
                  <a:pt x="1552936" y="6870700"/>
                </a:lnTo>
                <a:lnTo>
                  <a:pt x="1530081" y="6845300"/>
                </a:lnTo>
                <a:lnTo>
                  <a:pt x="1505201" y="6832600"/>
                </a:lnTo>
                <a:lnTo>
                  <a:pt x="1478917" y="6807200"/>
                </a:lnTo>
                <a:lnTo>
                  <a:pt x="1451850" y="6781800"/>
                </a:lnTo>
                <a:lnTo>
                  <a:pt x="1426785" y="6756400"/>
                </a:lnTo>
                <a:lnTo>
                  <a:pt x="1402483" y="6731000"/>
                </a:lnTo>
                <a:lnTo>
                  <a:pt x="1379850" y="6705600"/>
                </a:lnTo>
                <a:lnTo>
                  <a:pt x="1373107" y="6705600"/>
                </a:lnTo>
                <a:lnTo>
                  <a:pt x="1365351" y="6698203"/>
                </a:lnTo>
                <a:lnTo>
                  <a:pt x="1368167" y="6698203"/>
                </a:lnTo>
                <a:lnTo>
                  <a:pt x="1363070" y="6694976"/>
                </a:lnTo>
                <a:close/>
              </a:path>
              <a:path w="2178050" h="7150100">
                <a:moveTo>
                  <a:pt x="1359790" y="6692900"/>
                </a:moveTo>
                <a:lnTo>
                  <a:pt x="1365351" y="6698203"/>
                </a:lnTo>
                <a:lnTo>
                  <a:pt x="1363070" y="6694976"/>
                </a:lnTo>
                <a:lnTo>
                  <a:pt x="1359790" y="6692900"/>
                </a:lnTo>
                <a:close/>
              </a:path>
              <a:path w="2178050" h="7150100">
                <a:moveTo>
                  <a:pt x="2177918" y="4813300"/>
                </a:moveTo>
                <a:lnTo>
                  <a:pt x="225095" y="4813300"/>
                </a:lnTo>
                <a:lnTo>
                  <a:pt x="229451" y="4826000"/>
                </a:lnTo>
                <a:lnTo>
                  <a:pt x="236212" y="4826000"/>
                </a:lnTo>
                <a:lnTo>
                  <a:pt x="245190" y="4851400"/>
                </a:lnTo>
                <a:lnTo>
                  <a:pt x="256299" y="4864100"/>
                </a:lnTo>
                <a:lnTo>
                  <a:pt x="269739" y="4889500"/>
                </a:lnTo>
                <a:lnTo>
                  <a:pt x="285708" y="4914900"/>
                </a:lnTo>
                <a:lnTo>
                  <a:pt x="322618" y="4991100"/>
                </a:lnTo>
                <a:lnTo>
                  <a:pt x="368187" y="5067300"/>
                </a:lnTo>
                <a:lnTo>
                  <a:pt x="395256" y="5118100"/>
                </a:lnTo>
                <a:lnTo>
                  <a:pt x="424225" y="5156200"/>
                </a:lnTo>
                <a:lnTo>
                  <a:pt x="454863" y="5207000"/>
                </a:lnTo>
                <a:lnTo>
                  <a:pt x="486937" y="5257800"/>
                </a:lnTo>
                <a:lnTo>
                  <a:pt x="512182" y="5295900"/>
                </a:lnTo>
                <a:lnTo>
                  <a:pt x="538169" y="5346700"/>
                </a:lnTo>
                <a:lnTo>
                  <a:pt x="564897" y="5384800"/>
                </a:lnTo>
                <a:lnTo>
                  <a:pt x="592370" y="5422900"/>
                </a:lnTo>
                <a:lnTo>
                  <a:pt x="620587" y="5473700"/>
                </a:lnTo>
                <a:lnTo>
                  <a:pt x="649550" y="5511800"/>
                </a:lnTo>
                <a:lnTo>
                  <a:pt x="679260" y="5549900"/>
                </a:lnTo>
                <a:lnTo>
                  <a:pt x="709719" y="5588000"/>
                </a:lnTo>
                <a:lnTo>
                  <a:pt x="740926" y="5626100"/>
                </a:lnTo>
                <a:lnTo>
                  <a:pt x="772884" y="5664200"/>
                </a:lnTo>
                <a:lnTo>
                  <a:pt x="805594" y="5715000"/>
                </a:lnTo>
                <a:lnTo>
                  <a:pt x="839056" y="5753100"/>
                </a:lnTo>
                <a:lnTo>
                  <a:pt x="873272" y="5791200"/>
                </a:lnTo>
                <a:lnTo>
                  <a:pt x="908243" y="5829300"/>
                </a:lnTo>
                <a:lnTo>
                  <a:pt x="943971" y="5867400"/>
                </a:lnTo>
                <a:lnTo>
                  <a:pt x="958092" y="5918200"/>
                </a:lnTo>
                <a:lnTo>
                  <a:pt x="973363" y="5969000"/>
                </a:lnTo>
                <a:lnTo>
                  <a:pt x="989774" y="6019800"/>
                </a:lnTo>
                <a:lnTo>
                  <a:pt x="1007311" y="6070600"/>
                </a:lnTo>
                <a:lnTo>
                  <a:pt x="1025963" y="6121400"/>
                </a:lnTo>
                <a:lnTo>
                  <a:pt x="1045716" y="6172200"/>
                </a:lnTo>
                <a:lnTo>
                  <a:pt x="1066560" y="6223000"/>
                </a:lnTo>
                <a:lnTo>
                  <a:pt x="1088481" y="6261100"/>
                </a:lnTo>
                <a:lnTo>
                  <a:pt x="1111468" y="6311900"/>
                </a:lnTo>
                <a:lnTo>
                  <a:pt x="1135508" y="6350000"/>
                </a:lnTo>
                <a:lnTo>
                  <a:pt x="1160589" y="6400800"/>
                </a:lnTo>
                <a:lnTo>
                  <a:pt x="1186700" y="6438900"/>
                </a:lnTo>
                <a:lnTo>
                  <a:pt x="1213826" y="6477000"/>
                </a:lnTo>
                <a:lnTo>
                  <a:pt x="2177918" y="6477000"/>
                </a:lnTo>
                <a:lnTo>
                  <a:pt x="2177918" y="4813300"/>
                </a:lnTo>
                <a:close/>
              </a:path>
              <a:path w="2178050" h="7150100">
                <a:moveTo>
                  <a:pt x="35988" y="4140200"/>
                </a:moveTo>
                <a:lnTo>
                  <a:pt x="30868" y="4140200"/>
                </a:lnTo>
                <a:lnTo>
                  <a:pt x="33276" y="4178300"/>
                </a:lnTo>
                <a:lnTo>
                  <a:pt x="41202" y="4241800"/>
                </a:lnTo>
                <a:lnTo>
                  <a:pt x="48333" y="4279900"/>
                </a:lnTo>
                <a:lnTo>
                  <a:pt x="57746" y="4318000"/>
                </a:lnTo>
                <a:lnTo>
                  <a:pt x="65568" y="4356100"/>
                </a:lnTo>
                <a:lnTo>
                  <a:pt x="67652" y="4356100"/>
                </a:lnTo>
                <a:lnTo>
                  <a:pt x="69055" y="4368800"/>
                </a:lnTo>
                <a:lnTo>
                  <a:pt x="69400" y="4368800"/>
                </a:lnTo>
                <a:lnTo>
                  <a:pt x="71633" y="4381500"/>
                </a:lnTo>
                <a:lnTo>
                  <a:pt x="75399" y="4394200"/>
                </a:lnTo>
                <a:lnTo>
                  <a:pt x="80781" y="4419600"/>
                </a:lnTo>
                <a:lnTo>
                  <a:pt x="104886" y="4521200"/>
                </a:lnTo>
                <a:lnTo>
                  <a:pt x="127828" y="4597400"/>
                </a:lnTo>
                <a:lnTo>
                  <a:pt x="140141" y="4648200"/>
                </a:lnTo>
                <a:lnTo>
                  <a:pt x="153904" y="4686300"/>
                </a:lnTo>
                <a:lnTo>
                  <a:pt x="168090" y="4724400"/>
                </a:lnTo>
                <a:lnTo>
                  <a:pt x="181669" y="4775200"/>
                </a:lnTo>
                <a:lnTo>
                  <a:pt x="196082" y="4800600"/>
                </a:lnTo>
                <a:lnTo>
                  <a:pt x="209610" y="4838700"/>
                </a:lnTo>
                <a:lnTo>
                  <a:pt x="221887" y="4864100"/>
                </a:lnTo>
                <a:lnTo>
                  <a:pt x="232547" y="4889500"/>
                </a:lnTo>
                <a:lnTo>
                  <a:pt x="247117" y="4927600"/>
                </a:lnTo>
                <a:lnTo>
                  <a:pt x="256463" y="4940300"/>
                </a:lnTo>
                <a:lnTo>
                  <a:pt x="260997" y="4940300"/>
                </a:lnTo>
                <a:lnTo>
                  <a:pt x="245791" y="4902200"/>
                </a:lnTo>
                <a:lnTo>
                  <a:pt x="235080" y="4864100"/>
                </a:lnTo>
                <a:lnTo>
                  <a:pt x="228144" y="4851400"/>
                </a:lnTo>
                <a:lnTo>
                  <a:pt x="224265" y="4826000"/>
                </a:lnTo>
                <a:lnTo>
                  <a:pt x="223310" y="4826000"/>
                </a:lnTo>
                <a:lnTo>
                  <a:pt x="225095" y="4813300"/>
                </a:lnTo>
                <a:lnTo>
                  <a:pt x="2177918" y="4813300"/>
                </a:lnTo>
                <a:lnTo>
                  <a:pt x="2177918" y="4191000"/>
                </a:lnTo>
                <a:lnTo>
                  <a:pt x="51511" y="4191000"/>
                </a:lnTo>
                <a:lnTo>
                  <a:pt x="46548" y="4178300"/>
                </a:lnTo>
                <a:lnTo>
                  <a:pt x="40902" y="4152900"/>
                </a:lnTo>
                <a:lnTo>
                  <a:pt x="35988" y="4140200"/>
                </a:lnTo>
                <a:close/>
              </a:path>
              <a:path w="2178050" h="7150100">
                <a:moveTo>
                  <a:pt x="2177918" y="0"/>
                </a:moveTo>
                <a:lnTo>
                  <a:pt x="2131652" y="50800"/>
                </a:lnTo>
                <a:lnTo>
                  <a:pt x="2105653" y="88900"/>
                </a:lnTo>
                <a:lnTo>
                  <a:pt x="2093119" y="101600"/>
                </a:lnTo>
                <a:lnTo>
                  <a:pt x="2086554" y="101600"/>
                </a:lnTo>
                <a:lnTo>
                  <a:pt x="2082679" y="114300"/>
                </a:lnTo>
                <a:lnTo>
                  <a:pt x="2068334" y="114300"/>
                </a:lnTo>
                <a:lnTo>
                  <a:pt x="2054356" y="127000"/>
                </a:lnTo>
                <a:lnTo>
                  <a:pt x="2001279" y="152400"/>
                </a:lnTo>
                <a:lnTo>
                  <a:pt x="1974532" y="152400"/>
                </a:lnTo>
                <a:lnTo>
                  <a:pt x="1953323" y="165100"/>
                </a:lnTo>
                <a:lnTo>
                  <a:pt x="1920203" y="177800"/>
                </a:lnTo>
                <a:lnTo>
                  <a:pt x="1904935" y="177800"/>
                </a:lnTo>
                <a:lnTo>
                  <a:pt x="1887844" y="190500"/>
                </a:lnTo>
                <a:lnTo>
                  <a:pt x="1867119" y="190500"/>
                </a:lnTo>
                <a:lnTo>
                  <a:pt x="1840949" y="203200"/>
                </a:lnTo>
                <a:lnTo>
                  <a:pt x="1810785" y="215900"/>
                </a:lnTo>
                <a:lnTo>
                  <a:pt x="1777414" y="241300"/>
                </a:lnTo>
                <a:lnTo>
                  <a:pt x="1741675" y="254000"/>
                </a:lnTo>
                <a:lnTo>
                  <a:pt x="1704408" y="279400"/>
                </a:lnTo>
                <a:lnTo>
                  <a:pt x="1665292" y="292100"/>
                </a:lnTo>
                <a:lnTo>
                  <a:pt x="1584331" y="342900"/>
                </a:lnTo>
                <a:lnTo>
                  <a:pt x="1464772" y="419100"/>
                </a:lnTo>
                <a:lnTo>
                  <a:pt x="1427664" y="444500"/>
                </a:lnTo>
                <a:lnTo>
                  <a:pt x="1392292" y="469900"/>
                </a:lnTo>
                <a:lnTo>
                  <a:pt x="1327247" y="520700"/>
                </a:lnTo>
                <a:lnTo>
                  <a:pt x="1287415" y="558800"/>
                </a:lnTo>
                <a:lnTo>
                  <a:pt x="1275688" y="571500"/>
                </a:lnTo>
                <a:lnTo>
                  <a:pt x="1220988" y="609600"/>
                </a:lnTo>
                <a:lnTo>
                  <a:pt x="1209204" y="622300"/>
                </a:lnTo>
                <a:lnTo>
                  <a:pt x="1198297" y="635000"/>
                </a:lnTo>
                <a:lnTo>
                  <a:pt x="1188275" y="635000"/>
                </a:lnTo>
                <a:lnTo>
                  <a:pt x="1179147" y="647700"/>
                </a:lnTo>
                <a:lnTo>
                  <a:pt x="1162270" y="660400"/>
                </a:lnTo>
                <a:lnTo>
                  <a:pt x="1147093" y="673100"/>
                </a:lnTo>
                <a:lnTo>
                  <a:pt x="1133271" y="685800"/>
                </a:lnTo>
                <a:lnTo>
                  <a:pt x="1120457" y="698500"/>
                </a:lnTo>
                <a:lnTo>
                  <a:pt x="1072354" y="736600"/>
                </a:lnTo>
                <a:lnTo>
                  <a:pt x="1060092" y="749300"/>
                </a:lnTo>
                <a:lnTo>
                  <a:pt x="1046981" y="762000"/>
                </a:lnTo>
                <a:lnTo>
                  <a:pt x="1032600" y="774700"/>
                </a:lnTo>
                <a:lnTo>
                  <a:pt x="1016534" y="800100"/>
                </a:lnTo>
                <a:lnTo>
                  <a:pt x="986592" y="825500"/>
                </a:lnTo>
                <a:lnTo>
                  <a:pt x="956801" y="863600"/>
                </a:lnTo>
                <a:lnTo>
                  <a:pt x="927247" y="901700"/>
                </a:lnTo>
                <a:lnTo>
                  <a:pt x="898017" y="952500"/>
                </a:lnTo>
                <a:lnTo>
                  <a:pt x="869197" y="990600"/>
                </a:lnTo>
                <a:lnTo>
                  <a:pt x="840874" y="1028700"/>
                </a:lnTo>
                <a:lnTo>
                  <a:pt x="813135" y="1066800"/>
                </a:lnTo>
                <a:lnTo>
                  <a:pt x="786066" y="1117600"/>
                </a:lnTo>
                <a:lnTo>
                  <a:pt x="759754" y="1168400"/>
                </a:lnTo>
                <a:lnTo>
                  <a:pt x="734285" y="1206500"/>
                </a:lnTo>
                <a:lnTo>
                  <a:pt x="709746" y="1257300"/>
                </a:lnTo>
                <a:lnTo>
                  <a:pt x="686224" y="1308100"/>
                </a:lnTo>
                <a:lnTo>
                  <a:pt x="663804" y="1346200"/>
                </a:lnTo>
                <a:lnTo>
                  <a:pt x="642573" y="1397000"/>
                </a:lnTo>
                <a:lnTo>
                  <a:pt x="622619" y="1447800"/>
                </a:lnTo>
                <a:lnTo>
                  <a:pt x="588872" y="1549400"/>
                </a:lnTo>
                <a:lnTo>
                  <a:pt x="572118" y="1587500"/>
                </a:lnTo>
                <a:lnTo>
                  <a:pt x="558841" y="1638300"/>
                </a:lnTo>
                <a:lnTo>
                  <a:pt x="532789" y="1739900"/>
                </a:lnTo>
                <a:lnTo>
                  <a:pt x="529519" y="1739900"/>
                </a:lnTo>
                <a:lnTo>
                  <a:pt x="526695" y="1752600"/>
                </a:lnTo>
                <a:lnTo>
                  <a:pt x="524202" y="1765300"/>
                </a:lnTo>
                <a:lnTo>
                  <a:pt x="521921" y="1778000"/>
                </a:lnTo>
                <a:lnTo>
                  <a:pt x="512685" y="1828800"/>
                </a:lnTo>
                <a:lnTo>
                  <a:pt x="494937" y="1917700"/>
                </a:lnTo>
                <a:lnTo>
                  <a:pt x="484487" y="2019300"/>
                </a:lnTo>
                <a:lnTo>
                  <a:pt x="479629" y="2057400"/>
                </a:lnTo>
                <a:lnTo>
                  <a:pt x="478665" y="2070100"/>
                </a:lnTo>
                <a:lnTo>
                  <a:pt x="478404" y="2082800"/>
                </a:lnTo>
                <a:lnTo>
                  <a:pt x="475409" y="2082800"/>
                </a:lnTo>
                <a:lnTo>
                  <a:pt x="435923" y="2159000"/>
                </a:lnTo>
                <a:lnTo>
                  <a:pt x="414208" y="2184400"/>
                </a:lnTo>
                <a:lnTo>
                  <a:pt x="391790" y="2222500"/>
                </a:lnTo>
                <a:lnTo>
                  <a:pt x="368895" y="2260600"/>
                </a:lnTo>
                <a:lnTo>
                  <a:pt x="345750" y="2311400"/>
                </a:lnTo>
                <a:lnTo>
                  <a:pt x="322583" y="2349500"/>
                </a:lnTo>
                <a:lnTo>
                  <a:pt x="299621" y="2400300"/>
                </a:lnTo>
                <a:lnTo>
                  <a:pt x="277091" y="2451100"/>
                </a:lnTo>
                <a:lnTo>
                  <a:pt x="255219" y="2501900"/>
                </a:lnTo>
                <a:lnTo>
                  <a:pt x="234233" y="2565400"/>
                </a:lnTo>
                <a:lnTo>
                  <a:pt x="215887" y="2603500"/>
                </a:lnTo>
                <a:lnTo>
                  <a:pt x="198404" y="2654300"/>
                </a:lnTo>
                <a:lnTo>
                  <a:pt x="181735" y="2705100"/>
                </a:lnTo>
                <a:lnTo>
                  <a:pt x="165831" y="2755900"/>
                </a:lnTo>
                <a:lnTo>
                  <a:pt x="150644" y="2806700"/>
                </a:lnTo>
                <a:lnTo>
                  <a:pt x="136124" y="2844800"/>
                </a:lnTo>
                <a:lnTo>
                  <a:pt x="108889" y="2933700"/>
                </a:lnTo>
                <a:lnTo>
                  <a:pt x="96076" y="2984500"/>
                </a:lnTo>
                <a:lnTo>
                  <a:pt x="83735" y="3022600"/>
                </a:lnTo>
                <a:lnTo>
                  <a:pt x="72582" y="3060700"/>
                </a:lnTo>
                <a:lnTo>
                  <a:pt x="62165" y="3111500"/>
                </a:lnTo>
                <a:lnTo>
                  <a:pt x="52492" y="3162300"/>
                </a:lnTo>
                <a:lnTo>
                  <a:pt x="43575" y="3213100"/>
                </a:lnTo>
                <a:lnTo>
                  <a:pt x="35425" y="3251200"/>
                </a:lnTo>
                <a:lnTo>
                  <a:pt x="28051" y="3302000"/>
                </a:lnTo>
                <a:lnTo>
                  <a:pt x="21464" y="3352800"/>
                </a:lnTo>
                <a:lnTo>
                  <a:pt x="15674" y="3390900"/>
                </a:lnTo>
                <a:lnTo>
                  <a:pt x="10792" y="3454400"/>
                </a:lnTo>
                <a:lnTo>
                  <a:pt x="6788" y="3505200"/>
                </a:lnTo>
                <a:lnTo>
                  <a:pt x="3684" y="3556000"/>
                </a:lnTo>
                <a:lnTo>
                  <a:pt x="1503" y="3606800"/>
                </a:lnTo>
                <a:lnTo>
                  <a:pt x="267" y="3657600"/>
                </a:lnTo>
                <a:lnTo>
                  <a:pt x="0" y="3708400"/>
                </a:lnTo>
                <a:lnTo>
                  <a:pt x="722" y="3746500"/>
                </a:lnTo>
                <a:lnTo>
                  <a:pt x="3067" y="3822700"/>
                </a:lnTo>
                <a:lnTo>
                  <a:pt x="7154" y="3886200"/>
                </a:lnTo>
                <a:lnTo>
                  <a:pt x="12624" y="3949700"/>
                </a:lnTo>
                <a:lnTo>
                  <a:pt x="19118" y="4000500"/>
                </a:lnTo>
                <a:lnTo>
                  <a:pt x="26276" y="4051300"/>
                </a:lnTo>
                <a:lnTo>
                  <a:pt x="33740" y="4102100"/>
                </a:lnTo>
                <a:lnTo>
                  <a:pt x="41151" y="4140200"/>
                </a:lnTo>
                <a:lnTo>
                  <a:pt x="48149" y="4165600"/>
                </a:lnTo>
                <a:lnTo>
                  <a:pt x="54375" y="4191000"/>
                </a:lnTo>
                <a:lnTo>
                  <a:pt x="2177918" y="4191000"/>
                </a:lnTo>
                <a:lnTo>
                  <a:pt x="2177918" y="0"/>
                </a:lnTo>
                <a:close/>
              </a:path>
            </a:pathLst>
          </a:custGeom>
          <a:solidFill>
            <a:srgbClr val="00C0EE"/>
          </a:solidFill>
        </p:spPr>
        <p:txBody>
          <a:bodyPr wrap="square" lIns="0" tIns="0" rIns="0" bIns="0" rtlCol="0"/>
          <a:lstStyle/>
          <a:p>
            <a:endParaRPr/>
          </a:p>
        </p:txBody>
      </p:sp>
      <p:sp>
        <p:nvSpPr>
          <p:cNvPr id="5" name="object 5"/>
          <p:cNvSpPr txBox="1"/>
          <p:nvPr/>
        </p:nvSpPr>
        <p:spPr>
          <a:xfrm>
            <a:off x="2980438" y="488948"/>
            <a:ext cx="11965305" cy="1482714"/>
          </a:xfrm>
          <a:prstGeom prst="rect">
            <a:avLst/>
          </a:prstGeom>
        </p:spPr>
        <p:txBody>
          <a:bodyPr vert="horz" wrap="square" lIns="0" tIns="13970" rIns="0" bIns="0" rtlCol="0">
            <a:spAutoFit/>
          </a:bodyPr>
          <a:lstStyle/>
          <a:p>
            <a:pPr marL="53975">
              <a:lnSpc>
                <a:spcPts val="2345"/>
              </a:lnSpc>
              <a:spcBef>
                <a:spcPts val="110"/>
              </a:spcBef>
            </a:pPr>
            <a:endParaRPr sz="2050" dirty="0">
              <a:latin typeface="DMSans-Medium"/>
              <a:cs typeface="DMSans-Medium"/>
            </a:endParaRPr>
          </a:p>
          <a:p>
            <a:pPr marL="12700" marR="5080">
              <a:lnSpc>
                <a:spcPts val="8240"/>
              </a:lnSpc>
              <a:spcBef>
                <a:spcPts val="1540"/>
              </a:spcBef>
            </a:pPr>
            <a:r>
              <a:rPr lang="en-GB" sz="6600" spc="-135" dirty="0">
                <a:solidFill>
                  <a:srgbClr val="FFFFFF"/>
                </a:solidFill>
                <a:latin typeface="CampaignLight"/>
                <a:cs typeface="CampaignLight"/>
              </a:rPr>
              <a:t>Steve’s Story</a:t>
            </a:r>
            <a:endParaRPr sz="6600" dirty="0">
              <a:latin typeface="CampaignLight"/>
              <a:cs typeface="CampaignLight"/>
            </a:endParaRPr>
          </a:p>
        </p:txBody>
      </p:sp>
      <p:pic>
        <p:nvPicPr>
          <p:cNvPr id="7" name="Steve s story_SUBS">
            <a:hlinkClick r:id="" action="ppaction://media"/>
            <a:extLst>
              <a:ext uri="{FF2B5EF4-FFF2-40B4-BE49-F238E27FC236}">
                <a16:creationId xmlns:a16="http://schemas.microsoft.com/office/drawing/2014/main" id="{9D21F20F-4994-4331-9B5D-E86872BF9B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712" y="2026488"/>
            <a:ext cx="16176755" cy="90994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17771" y="1539875"/>
            <a:ext cx="10268558" cy="5551520"/>
          </a:xfrm>
          <a:prstGeom prst="rect">
            <a:avLst/>
          </a:prstGeom>
        </p:spPr>
        <p:txBody>
          <a:bodyPr vert="horz" wrap="square" lIns="0" tIns="11430" rIns="0" bIns="0" rtlCol="0">
            <a:spAutoFit/>
          </a:bodyPr>
          <a:lstStyle/>
          <a:p>
            <a:pPr marL="29845">
              <a:lnSpc>
                <a:spcPct val="100000"/>
              </a:lnSpc>
              <a:spcBef>
                <a:spcPts val="90"/>
              </a:spcBef>
            </a:pPr>
            <a:r>
              <a:rPr lang="en-GB" b="1" spc="5" dirty="0"/>
              <a:t>Reflection break</a:t>
            </a:r>
            <a:br>
              <a:rPr lang="en-GB" spc="5" dirty="0"/>
            </a:br>
            <a:br>
              <a:rPr lang="en-GB" spc="5" dirty="0"/>
            </a:br>
            <a:r>
              <a:rPr lang="en-GB" sz="5400" spc="5" dirty="0"/>
              <a:t>How does this make you feel?</a:t>
            </a:r>
            <a:br>
              <a:rPr lang="en-GB" sz="5400" spc="5" dirty="0"/>
            </a:br>
            <a:r>
              <a:rPr lang="en-GB" sz="5400" spc="5" dirty="0"/>
              <a:t>What does this make you think?</a:t>
            </a:r>
            <a:br>
              <a:rPr lang="en-GB" sz="5400" spc="5" dirty="0"/>
            </a:br>
            <a:r>
              <a:rPr lang="en-GB" sz="5400" spc="5" dirty="0"/>
              <a:t>Any comments or questions?</a:t>
            </a:r>
            <a:endParaRPr sz="5400" spc="25" dirty="0"/>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172255"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Tree>
    <p:extLst>
      <p:ext uri="{BB962C8B-B14F-4D97-AF65-F5344CB8AC3E}">
        <p14:creationId xmlns:p14="http://schemas.microsoft.com/office/powerpoint/2010/main" val="360553093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3E25389-0C28-5C28-F0DC-429CB6CA54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824"/>
          <a:stretch/>
        </p:blipFill>
        <p:spPr>
          <a:xfrm>
            <a:off x="527050" y="1844675"/>
            <a:ext cx="18659146" cy="9464675"/>
          </a:xfrm>
          <a:prstGeom prst="rect">
            <a:avLst/>
          </a:prstGeom>
        </p:spPr>
      </p:pic>
      <p:sp>
        <p:nvSpPr>
          <p:cNvPr id="2" name="object 2"/>
          <p:cNvSpPr txBox="1">
            <a:spLocks noGrp="1"/>
          </p:cNvSpPr>
          <p:nvPr>
            <p:ph type="title"/>
          </p:nvPr>
        </p:nvSpPr>
        <p:spPr>
          <a:xfrm>
            <a:off x="2888116" y="492749"/>
            <a:ext cx="13577754" cy="2369367"/>
          </a:xfrm>
          <a:prstGeom prst="rect">
            <a:avLst/>
          </a:prstGeom>
        </p:spPr>
        <p:txBody>
          <a:bodyPr vert="horz" wrap="square" lIns="0" tIns="222250" rIns="0" bIns="0" rtlCol="0">
            <a:spAutoFit/>
          </a:bodyPr>
          <a:lstStyle/>
          <a:p>
            <a:pPr marL="12700" marR="5080" indent="-19685" algn="ctr">
              <a:lnSpc>
                <a:spcPts val="8240"/>
              </a:lnSpc>
              <a:spcBef>
                <a:spcPts val="1750"/>
              </a:spcBef>
            </a:pPr>
            <a:r>
              <a:rPr sz="8250" b="1" dirty="0">
                <a:latin typeface="Roc Grotesk Condensed Black" pitchFamily="2" charset="77"/>
                <a:cs typeface="CampaignLight"/>
              </a:rPr>
              <a:t>What does the  HPV vaccine  protect against?</a:t>
            </a:r>
          </a:p>
        </p:txBody>
      </p:sp>
      <p:sp>
        <p:nvSpPr>
          <p:cNvPr id="3" name="object 3"/>
          <p:cNvSpPr txBox="1"/>
          <p:nvPr/>
        </p:nvSpPr>
        <p:spPr>
          <a:xfrm>
            <a:off x="354971" y="2934058"/>
            <a:ext cx="5066290" cy="2720617"/>
          </a:xfrm>
          <a:prstGeom prst="rect">
            <a:avLst/>
          </a:prstGeom>
        </p:spPr>
        <p:txBody>
          <a:bodyPr vert="horz" wrap="square" lIns="0" tIns="12065" rIns="0" bIns="0" rtlCol="0">
            <a:spAutoFit/>
          </a:bodyPr>
          <a:lstStyle/>
          <a:p>
            <a:pPr marL="12700" algn="ctr">
              <a:lnSpc>
                <a:spcPct val="100000"/>
              </a:lnSpc>
            </a:pPr>
            <a:r>
              <a:rPr lang="en-GB" sz="4400" spc="-25" dirty="0">
                <a:solidFill>
                  <a:srgbClr val="002060"/>
                </a:solidFill>
                <a:latin typeface="DMSans-Medium"/>
                <a:cs typeface="DMSans-Medium"/>
              </a:rPr>
              <a:t>The nine strains of HPV that cause most cases of cancer</a:t>
            </a:r>
            <a:endParaRPr lang="en-GB" sz="4400" dirty="0">
              <a:solidFill>
                <a:srgbClr val="002060"/>
              </a:solidFill>
              <a:latin typeface="DMSans-Medium"/>
              <a:cs typeface="DMSans-Medium"/>
            </a:endParaRPr>
          </a:p>
        </p:txBody>
      </p:sp>
      <p:sp>
        <p:nvSpPr>
          <p:cNvPr id="4" name="object 4"/>
          <p:cNvSpPr txBox="1"/>
          <p:nvPr/>
        </p:nvSpPr>
        <p:spPr>
          <a:xfrm>
            <a:off x="5557151" y="3500133"/>
            <a:ext cx="4119842" cy="1476302"/>
          </a:xfrm>
          <a:prstGeom prst="rect">
            <a:avLst/>
          </a:prstGeom>
        </p:spPr>
        <p:txBody>
          <a:bodyPr vert="horz" wrap="square" lIns="0" tIns="80010" rIns="0" bIns="0" rtlCol="0">
            <a:spAutoFit/>
          </a:bodyPr>
          <a:lstStyle/>
          <a:p>
            <a:pPr marL="12700" marR="5080" indent="-635" algn="ctr">
              <a:lnSpc>
                <a:spcPts val="3460"/>
              </a:lnSpc>
              <a:spcBef>
                <a:spcPts val="630"/>
              </a:spcBef>
            </a:pPr>
            <a:r>
              <a:rPr lang="en-GB" sz="4400" spc="-5" dirty="0">
                <a:solidFill>
                  <a:srgbClr val="002060"/>
                </a:solidFill>
                <a:latin typeface="DMSans-Medium"/>
                <a:cs typeface="DMSans-Medium"/>
              </a:rPr>
              <a:t>Mouth, throat and genital cancers</a:t>
            </a:r>
            <a:endParaRPr sz="4400" dirty="0">
              <a:solidFill>
                <a:srgbClr val="002060"/>
              </a:solidFill>
              <a:latin typeface="DMSans-Medium"/>
              <a:cs typeface="DMSans-Medium"/>
            </a:endParaRPr>
          </a:p>
        </p:txBody>
      </p:sp>
      <p:sp>
        <p:nvSpPr>
          <p:cNvPr id="5" name="object 5"/>
          <p:cNvSpPr txBox="1"/>
          <p:nvPr/>
        </p:nvSpPr>
        <p:spPr>
          <a:xfrm>
            <a:off x="10203276" y="3500133"/>
            <a:ext cx="4462507" cy="1003736"/>
          </a:xfrm>
          <a:prstGeom prst="rect">
            <a:avLst/>
          </a:prstGeom>
        </p:spPr>
        <p:txBody>
          <a:bodyPr vert="horz" wrap="square" lIns="0" tIns="12065" rIns="0" bIns="0" rtlCol="0">
            <a:spAutoFit/>
          </a:bodyPr>
          <a:lstStyle/>
          <a:p>
            <a:pPr marL="12700" algn="ctr">
              <a:lnSpc>
                <a:spcPts val="3710"/>
              </a:lnSpc>
              <a:spcBef>
                <a:spcPts val="95"/>
              </a:spcBef>
            </a:pPr>
            <a:r>
              <a:rPr lang="en-GB" sz="4400" spc="-15" dirty="0">
                <a:solidFill>
                  <a:srgbClr val="002060"/>
                </a:solidFill>
                <a:latin typeface="DMSans-Medium"/>
                <a:cs typeface="DMSans-Medium"/>
              </a:rPr>
              <a:t>9</a:t>
            </a:r>
            <a:r>
              <a:rPr sz="4400" spc="-15" dirty="0">
                <a:solidFill>
                  <a:srgbClr val="002060"/>
                </a:solidFill>
                <a:latin typeface="DMSans-Medium"/>
                <a:cs typeface="DMSans-Medium"/>
              </a:rPr>
              <a:t>0%</a:t>
            </a:r>
            <a:r>
              <a:rPr sz="4400" spc="-25" dirty="0">
                <a:solidFill>
                  <a:srgbClr val="002060"/>
                </a:solidFill>
                <a:latin typeface="DMSans-Medium"/>
                <a:cs typeface="DMSans-Medium"/>
              </a:rPr>
              <a:t> </a:t>
            </a:r>
            <a:r>
              <a:rPr sz="4400" spc="-5" dirty="0">
                <a:solidFill>
                  <a:srgbClr val="002060"/>
                </a:solidFill>
                <a:latin typeface="DMSans-Medium"/>
                <a:cs typeface="DMSans-Medium"/>
              </a:rPr>
              <a:t>of</a:t>
            </a:r>
            <a:r>
              <a:rPr sz="4400" spc="-25" dirty="0">
                <a:solidFill>
                  <a:srgbClr val="002060"/>
                </a:solidFill>
                <a:latin typeface="DMSans-Medium"/>
                <a:cs typeface="DMSans-Medium"/>
              </a:rPr>
              <a:t> </a:t>
            </a:r>
            <a:r>
              <a:rPr sz="4400" spc="-5" dirty="0">
                <a:solidFill>
                  <a:srgbClr val="002060"/>
                </a:solidFill>
                <a:latin typeface="DMSans-Medium"/>
                <a:cs typeface="DMSans-Medium"/>
              </a:rPr>
              <a:t>cases</a:t>
            </a:r>
            <a:r>
              <a:rPr sz="4400" spc="-25" dirty="0">
                <a:solidFill>
                  <a:srgbClr val="002060"/>
                </a:solidFill>
                <a:latin typeface="DMSans-Medium"/>
                <a:cs typeface="DMSans-Medium"/>
              </a:rPr>
              <a:t> </a:t>
            </a:r>
            <a:r>
              <a:rPr sz="4400" spc="-5" dirty="0">
                <a:solidFill>
                  <a:srgbClr val="002060"/>
                </a:solidFill>
                <a:latin typeface="DMSans-Medium"/>
                <a:cs typeface="DMSans-Medium"/>
              </a:rPr>
              <a:t>of</a:t>
            </a:r>
            <a:r>
              <a:rPr lang="en-GB" sz="4400" dirty="0">
                <a:solidFill>
                  <a:srgbClr val="002060"/>
                </a:solidFill>
                <a:latin typeface="DMSans-Medium"/>
                <a:cs typeface="DMSans-Medium"/>
              </a:rPr>
              <a:t> </a:t>
            </a:r>
            <a:r>
              <a:rPr sz="4400" spc="-5" dirty="0">
                <a:solidFill>
                  <a:srgbClr val="002060"/>
                </a:solidFill>
                <a:latin typeface="DMSans-Medium"/>
                <a:cs typeface="DMSans-Medium"/>
              </a:rPr>
              <a:t>cervical</a:t>
            </a:r>
            <a:r>
              <a:rPr sz="4400" spc="-35" dirty="0">
                <a:solidFill>
                  <a:srgbClr val="002060"/>
                </a:solidFill>
                <a:latin typeface="DMSans-Medium"/>
                <a:cs typeface="DMSans-Medium"/>
              </a:rPr>
              <a:t> </a:t>
            </a:r>
            <a:r>
              <a:rPr sz="4400" spc="-5" dirty="0">
                <a:solidFill>
                  <a:srgbClr val="002060"/>
                </a:solidFill>
                <a:latin typeface="DMSans-Medium"/>
                <a:cs typeface="DMSans-Medium"/>
              </a:rPr>
              <a:t>cancer</a:t>
            </a:r>
            <a:endParaRPr sz="4400" dirty="0">
              <a:solidFill>
                <a:srgbClr val="002060"/>
              </a:solidFill>
              <a:latin typeface="DMSans-Medium"/>
              <a:cs typeface="DMSans-Medium"/>
            </a:endParaRPr>
          </a:p>
        </p:txBody>
      </p:sp>
      <p:sp>
        <p:nvSpPr>
          <p:cNvPr id="6" name="object 6"/>
          <p:cNvSpPr txBox="1"/>
          <p:nvPr/>
        </p:nvSpPr>
        <p:spPr>
          <a:xfrm>
            <a:off x="15414083" y="3499246"/>
            <a:ext cx="4241627" cy="1003736"/>
          </a:xfrm>
          <a:prstGeom prst="rect">
            <a:avLst/>
          </a:prstGeom>
        </p:spPr>
        <p:txBody>
          <a:bodyPr vert="horz" wrap="square" lIns="0" tIns="12065" rIns="0" bIns="0" rtlCol="0">
            <a:spAutoFit/>
          </a:bodyPr>
          <a:lstStyle/>
          <a:p>
            <a:pPr algn="ctr">
              <a:lnSpc>
                <a:spcPts val="3710"/>
              </a:lnSpc>
              <a:spcBef>
                <a:spcPts val="95"/>
              </a:spcBef>
            </a:pPr>
            <a:r>
              <a:rPr sz="4400" spc="-5" dirty="0">
                <a:solidFill>
                  <a:srgbClr val="002060"/>
                </a:solidFill>
                <a:latin typeface="DMSans-Medium"/>
                <a:cs typeface="DMSans-Medium"/>
              </a:rPr>
              <a:t>90%</a:t>
            </a:r>
            <a:r>
              <a:rPr sz="4400" spc="-25" dirty="0">
                <a:solidFill>
                  <a:srgbClr val="002060"/>
                </a:solidFill>
                <a:latin typeface="DMSans-Medium"/>
                <a:cs typeface="DMSans-Medium"/>
              </a:rPr>
              <a:t> </a:t>
            </a:r>
            <a:r>
              <a:rPr sz="4400" spc="-5" dirty="0">
                <a:solidFill>
                  <a:srgbClr val="002060"/>
                </a:solidFill>
                <a:latin typeface="DMSans-Medium"/>
                <a:cs typeface="DMSans-Medium"/>
              </a:rPr>
              <a:t>of</a:t>
            </a:r>
            <a:r>
              <a:rPr sz="4400" spc="-20" dirty="0">
                <a:solidFill>
                  <a:srgbClr val="002060"/>
                </a:solidFill>
                <a:latin typeface="DMSans-Medium"/>
                <a:cs typeface="DMSans-Medium"/>
              </a:rPr>
              <a:t> </a:t>
            </a:r>
            <a:r>
              <a:rPr sz="4400" spc="-5" dirty="0">
                <a:solidFill>
                  <a:srgbClr val="002060"/>
                </a:solidFill>
                <a:latin typeface="DMSans-Medium"/>
                <a:cs typeface="DMSans-Medium"/>
              </a:rPr>
              <a:t>cases</a:t>
            </a:r>
            <a:r>
              <a:rPr sz="4400" spc="-20" dirty="0">
                <a:solidFill>
                  <a:srgbClr val="002060"/>
                </a:solidFill>
                <a:latin typeface="DMSans-Medium"/>
                <a:cs typeface="DMSans-Medium"/>
              </a:rPr>
              <a:t> </a:t>
            </a:r>
            <a:r>
              <a:rPr sz="4400" spc="-5" dirty="0">
                <a:solidFill>
                  <a:srgbClr val="002060"/>
                </a:solidFill>
                <a:latin typeface="DMSans-Medium"/>
                <a:cs typeface="DMSans-Medium"/>
              </a:rPr>
              <a:t>of</a:t>
            </a:r>
            <a:endParaRPr sz="4400" dirty="0">
              <a:solidFill>
                <a:srgbClr val="002060"/>
              </a:solidFill>
              <a:latin typeface="DMSans-Medium"/>
              <a:cs typeface="DMSans-Medium"/>
            </a:endParaRPr>
          </a:p>
          <a:p>
            <a:pPr algn="ctr">
              <a:lnSpc>
                <a:spcPts val="3710"/>
              </a:lnSpc>
            </a:pPr>
            <a:r>
              <a:rPr sz="4400" spc="-15" dirty="0">
                <a:solidFill>
                  <a:srgbClr val="002060"/>
                </a:solidFill>
                <a:latin typeface="DMSans-Medium"/>
                <a:cs typeface="DMSans-Medium"/>
              </a:rPr>
              <a:t>genital</a:t>
            </a:r>
            <a:r>
              <a:rPr sz="4400" spc="-20" dirty="0">
                <a:solidFill>
                  <a:srgbClr val="002060"/>
                </a:solidFill>
                <a:latin typeface="DMSans-Medium"/>
                <a:cs typeface="DMSans-Medium"/>
              </a:rPr>
              <a:t> warts</a:t>
            </a:r>
            <a:endParaRPr sz="4400" dirty="0">
              <a:solidFill>
                <a:srgbClr val="002060"/>
              </a:solidFill>
              <a:latin typeface="DMSans-Medium"/>
              <a:cs typeface="DMSans-Medium"/>
            </a:endParaRPr>
          </a:p>
        </p:txBody>
      </p:sp>
      <p:sp>
        <p:nvSpPr>
          <p:cNvPr id="11" name="object 11"/>
          <p:cNvSpPr/>
          <p:nvPr/>
        </p:nvSpPr>
        <p:spPr>
          <a:xfrm flipH="1">
            <a:off x="14786493" y="3377421"/>
            <a:ext cx="45719" cy="5473599"/>
          </a:xfrm>
          <a:custGeom>
            <a:avLst/>
            <a:gdLst/>
            <a:ahLst/>
            <a:cxnLst/>
            <a:rect l="l" t="t" r="r" b="b"/>
            <a:pathLst>
              <a:path h="3916679">
                <a:moveTo>
                  <a:pt x="0" y="0"/>
                </a:moveTo>
                <a:lnTo>
                  <a:pt x="0" y="3916111"/>
                </a:lnTo>
              </a:path>
            </a:pathLst>
          </a:custGeom>
          <a:ln w="10470">
            <a:solidFill>
              <a:srgbClr val="FFE14B"/>
            </a:solidFill>
          </a:ln>
        </p:spPr>
        <p:txBody>
          <a:bodyPr wrap="square" lIns="0" tIns="0" rIns="0" bIns="0" rtlCol="0"/>
          <a:lstStyle/>
          <a:p>
            <a:pPr algn="r"/>
            <a:endParaRPr/>
          </a:p>
        </p:txBody>
      </p:sp>
      <p:sp>
        <p:nvSpPr>
          <p:cNvPr id="12" name="object 12"/>
          <p:cNvSpPr/>
          <p:nvPr/>
        </p:nvSpPr>
        <p:spPr>
          <a:xfrm flipH="1">
            <a:off x="9917275" y="3381945"/>
            <a:ext cx="45719" cy="5473599"/>
          </a:xfrm>
          <a:custGeom>
            <a:avLst/>
            <a:gdLst/>
            <a:ahLst/>
            <a:cxnLst/>
            <a:rect l="l" t="t" r="r" b="b"/>
            <a:pathLst>
              <a:path h="3916679">
                <a:moveTo>
                  <a:pt x="0" y="0"/>
                </a:moveTo>
                <a:lnTo>
                  <a:pt x="0" y="3916111"/>
                </a:lnTo>
              </a:path>
            </a:pathLst>
          </a:custGeom>
          <a:ln w="10470">
            <a:solidFill>
              <a:srgbClr val="079392"/>
            </a:solidFill>
          </a:ln>
        </p:spPr>
        <p:txBody>
          <a:bodyPr wrap="square" lIns="0" tIns="0" rIns="0" bIns="0" rtlCol="0"/>
          <a:lstStyle/>
          <a:p>
            <a:pPr algn="r"/>
            <a:endParaRPr/>
          </a:p>
        </p:txBody>
      </p:sp>
      <p:sp>
        <p:nvSpPr>
          <p:cNvPr id="13" name="object 13"/>
          <p:cNvSpPr/>
          <p:nvPr/>
        </p:nvSpPr>
        <p:spPr>
          <a:xfrm>
            <a:off x="5390994" y="3499246"/>
            <a:ext cx="89056" cy="5473599"/>
          </a:xfrm>
          <a:custGeom>
            <a:avLst/>
            <a:gdLst/>
            <a:ahLst/>
            <a:cxnLst/>
            <a:rect l="l" t="t" r="r" b="b"/>
            <a:pathLst>
              <a:path h="3916679">
                <a:moveTo>
                  <a:pt x="0" y="0"/>
                </a:moveTo>
                <a:lnTo>
                  <a:pt x="0" y="3916111"/>
                </a:lnTo>
              </a:path>
            </a:pathLst>
          </a:custGeom>
          <a:ln w="10470">
            <a:solidFill>
              <a:srgbClr val="FF7E5F"/>
            </a:solidFill>
          </a:ln>
        </p:spPr>
        <p:txBody>
          <a:bodyPr wrap="square" lIns="0" tIns="0" rIns="0" bIns="0" rtlCol="0"/>
          <a:lstStyle/>
          <a:p>
            <a:pPr algn="r"/>
            <a:endParaRPr/>
          </a:p>
        </p:txBody>
      </p:sp>
      <p:sp>
        <p:nvSpPr>
          <p:cNvPr id="17" name="TextBox 16">
            <a:extLst>
              <a:ext uri="{FF2B5EF4-FFF2-40B4-BE49-F238E27FC236}">
                <a16:creationId xmlns:a16="http://schemas.microsoft.com/office/drawing/2014/main" id="{A62745E1-6ACC-C61C-B608-4ABBC249CCF5}"/>
              </a:ext>
            </a:extLst>
          </p:cNvPr>
          <p:cNvSpPr txBox="1"/>
          <p:nvPr/>
        </p:nvSpPr>
        <p:spPr>
          <a:xfrm>
            <a:off x="4960338" y="9448786"/>
            <a:ext cx="10286532" cy="1446550"/>
          </a:xfrm>
          <a:prstGeom prst="rect">
            <a:avLst/>
          </a:prstGeom>
          <a:noFill/>
          <a:ln w="57150">
            <a:solidFill>
              <a:schemeClr val="tx1"/>
            </a:solidFill>
          </a:ln>
        </p:spPr>
        <p:txBody>
          <a:bodyPr wrap="square">
            <a:spAutoFit/>
          </a:bodyPr>
          <a:lstStyle/>
          <a:p>
            <a:pPr algn="ctr"/>
            <a:r>
              <a:rPr lang="en-GB" sz="4400" dirty="0">
                <a:solidFill>
                  <a:srgbClr val="002060"/>
                </a:solidFill>
                <a:latin typeface="DM Sans Medium" pitchFamily="2" charset="0"/>
              </a:rPr>
              <a:t>In the majority of cases, an infection with HPV will clear without symptoms</a:t>
            </a:r>
            <a:endParaRPr lang="en-GB" sz="4400" dirty="0">
              <a:solidFill>
                <a:srgbClr val="002060"/>
              </a:solidFill>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69090" y="1051537"/>
            <a:ext cx="5495290" cy="4423410"/>
          </a:xfrm>
          <a:prstGeom prst="rect">
            <a:avLst/>
          </a:prstGeom>
        </p:spPr>
        <p:txBody>
          <a:bodyPr vert="horz" wrap="square" lIns="0" tIns="12065" rIns="0" bIns="0" rtlCol="0">
            <a:spAutoFit/>
          </a:bodyPr>
          <a:lstStyle/>
          <a:p>
            <a:pPr marL="12700">
              <a:lnSpc>
                <a:spcPts val="9070"/>
              </a:lnSpc>
              <a:spcBef>
                <a:spcPts val="95"/>
              </a:spcBef>
            </a:pPr>
            <a:r>
              <a:rPr sz="8250" b="1" spc="-245" dirty="0">
                <a:latin typeface="CampaignLight"/>
                <a:cs typeface="CampaignLight"/>
              </a:rPr>
              <a:t>How</a:t>
            </a:r>
            <a:endParaRPr sz="8250" b="1" dirty="0">
              <a:latin typeface="CampaignLight"/>
              <a:cs typeface="CampaignLight"/>
            </a:endParaRPr>
          </a:p>
          <a:p>
            <a:pPr marL="12700" marR="5080">
              <a:lnSpc>
                <a:spcPts val="8240"/>
              </a:lnSpc>
              <a:spcBef>
                <a:spcPts val="830"/>
              </a:spcBef>
            </a:pPr>
            <a:r>
              <a:rPr sz="8250" b="1" spc="-130" dirty="0">
                <a:latin typeface="CampaignLight"/>
                <a:cs typeface="CampaignLight"/>
              </a:rPr>
              <a:t>effective </a:t>
            </a:r>
            <a:r>
              <a:rPr sz="8250" b="1" spc="-125" dirty="0">
                <a:latin typeface="CampaignLight"/>
                <a:cs typeface="CampaignLight"/>
              </a:rPr>
              <a:t> </a:t>
            </a:r>
            <a:r>
              <a:rPr sz="8250" b="1" spc="-95" dirty="0">
                <a:latin typeface="CampaignLight"/>
                <a:cs typeface="CampaignLight"/>
              </a:rPr>
              <a:t>is</a:t>
            </a:r>
            <a:r>
              <a:rPr sz="8250" b="1" spc="-50" dirty="0">
                <a:latin typeface="CampaignLight"/>
                <a:cs typeface="CampaignLight"/>
              </a:rPr>
              <a:t> </a:t>
            </a:r>
            <a:r>
              <a:rPr sz="8250" b="1" spc="-114" dirty="0">
                <a:latin typeface="CampaignLight"/>
                <a:cs typeface="CampaignLight"/>
              </a:rPr>
              <a:t>the</a:t>
            </a:r>
            <a:r>
              <a:rPr sz="8250" b="1" spc="-50" dirty="0">
                <a:latin typeface="CampaignLight"/>
                <a:cs typeface="CampaignLight"/>
              </a:rPr>
              <a:t> </a:t>
            </a:r>
            <a:r>
              <a:rPr sz="8250" b="1" spc="-100" dirty="0">
                <a:latin typeface="CampaignLight"/>
                <a:cs typeface="CampaignLight"/>
              </a:rPr>
              <a:t>HPV </a:t>
            </a:r>
            <a:r>
              <a:rPr sz="8250" b="1" spc="-2130" dirty="0">
                <a:latin typeface="CampaignLight"/>
                <a:cs typeface="CampaignLight"/>
              </a:rPr>
              <a:t> </a:t>
            </a:r>
            <a:r>
              <a:rPr sz="8250" b="1" spc="-215" dirty="0">
                <a:latin typeface="CampaignLight"/>
                <a:cs typeface="CampaignLight"/>
              </a:rPr>
              <a:t>vaccine?</a:t>
            </a:r>
            <a:endParaRPr sz="8250" b="1" dirty="0">
              <a:latin typeface="CampaignLight"/>
              <a:cs typeface="CampaignLight"/>
            </a:endParaRPr>
          </a:p>
        </p:txBody>
      </p:sp>
      <p:sp>
        <p:nvSpPr>
          <p:cNvPr id="3" name="object 3"/>
          <p:cNvSpPr txBox="1"/>
          <p:nvPr/>
        </p:nvSpPr>
        <p:spPr>
          <a:xfrm>
            <a:off x="13787926" y="6035679"/>
            <a:ext cx="6316173" cy="3499932"/>
          </a:xfrm>
          <a:prstGeom prst="rect">
            <a:avLst/>
          </a:prstGeom>
        </p:spPr>
        <p:txBody>
          <a:bodyPr vert="horz" wrap="square" lIns="0" tIns="80010" rIns="0" bIns="0" rtlCol="0">
            <a:spAutoFit/>
          </a:bodyPr>
          <a:lstStyle/>
          <a:p>
            <a:pPr marL="12700" marR="1101090">
              <a:lnSpc>
                <a:spcPts val="3460"/>
              </a:lnSpc>
              <a:spcBef>
                <a:spcPts val="630"/>
              </a:spcBef>
            </a:pPr>
            <a:r>
              <a:rPr sz="4400" spc="-5" dirty="0">
                <a:solidFill>
                  <a:srgbClr val="002060"/>
                </a:solidFill>
                <a:latin typeface="DMSans-Medium"/>
                <a:cs typeface="DMSans-Medium"/>
              </a:rPr>
              <a:t>It is a </a:t>
            </a:r>
            <a:r>
              <a:rPr sz="4400" spc="-25" dirty="0">
                <a:solidFill>
                  <a:srgbClr val="002060"/>
                </a:solidFill>
                <a:latin typeface="DMSans-Medium"/>
                <a:cs typeface="DMSans-Medium"/>
              </a:rPr>
              <a:t>very effective </a:t>
            </a:r>
            <a:r>
              <a:rPr sz="4400" spc="-819" dirty="0">
                <a:solidFill>
                  <a:srgbClr val="002060"/>
                </a:solidFill>
                <a:latin typeface="DMSans-Medium"/>
                <a:cs typeface="DMSans-Medium"/>
              </a:rPr>
              <a:t> </a:t>
            </a:r>
            <a:r>
              <a:rPr sz="4400" spc="-15" dirty="0">
                <a:solidFill>
                  <a:srgbClr val="002060"/>
                </a:solidFill>
                <a:latin typeface="DMSans-Medium"/>
                <a:cs typeface="DMSans-Medium"/>
              </a:rPr>
              <a:t>vaccine</a:t>
            </a:r>
            <a:endParaRPr sz="4400" dirty="0">
              <a:solidFill>
                <a:srgbClr val="002060"/>
              </a:solidFill>
              <a:latin typeface="DMSans-Medium"/>
              <a:cs typeface="DMSans-Medium"/>
            </a:endParaRPr>
          </a:p>
          <a:p>
            <a:pPr>
              <a:lnSpc>
                <a:spcPct val="100000"/>
              </a:lnSpc>
              <a:spcBef>
                <a:spcPts val="5"/>
              </a:spcBef>
            </a:pPr>
            <a:endParaRPr sz="4400" dirty="0">
              <a:solidFill>
                <a:srgbClr val="002060"/>
              </a:solidFill>
              <a:latin typeface="DMSans-Medium"/>
              <a:cs typeface="DMSans-Medium"/>
            </a:endParaRPr>
          </a:p>
          <a:p>
            <a:pPr marL="12700" marR="5080">
              <a:lnSpc>
                <a:spcPts val="3460"/>
              </a:lnSpc>
            </a:pPr>
            <a:r>
              <a:rPr sz="4400" spc="-5" dirty="0">
                <a:solidFill>
                  <a:srgbClr val="002060"/>
                </a:solidFill>
                <a:latin typeface="DMSans-Medium"/>
                <a:cs typeface="DMSans-Medium"/>
              </a:rPr>
              <a:t>It</a:t>
            </a:r>
            <a:r>
              <a:rPr sz="4400" spc="-10" dirty="0">
                <a:solidFill>
                  <a:srgbClr val="002060"/>
                </a:solidFill>
                <a:latin typeface="DMSans-Medium"/>
                <a:cs typeface="DMSans-Medium"/>
              </a:rPr>
              <a:t> </a:t>
            </a:r>
            <a:r>
              <a:rPr sz="4400" spc="-5" dirty="0">
                <a:solidFill>
                  <a:srgbClr val="002060"/>
                </a:solidFill>
                <a:latin typeface="DMSans-Medium"/>
                <a:cs typeface="DMSans-Medium"/>
              </a:rPr>
              <a:t>will </a:t>
            </a:r>
            <a:r>
              <a:rPr sz="4400" spc="-35" dirty="0">
                <a:solidFill>
                  <a:srgbClr val="002060"/>
                </a:solidFill>
                <a:latin typeface="DMSans-Medium"/>
                <a:cs typeface="DMSans-Medium"/>
              </a:rPr>
              <a:t>prevent</a:t>
            </a:r>
            <a:r>
              <a:rPr sz="4400" spc="-10" dirty="0">
                <a:solidFill>
                  <a:srgbClr val="002060"/>
                </a:solidFill>
                <a:latin typeface="DMSans-Medium"/>
                <a:cs typeface="DMSans-Medium"/>
              </a:rPr>
              <a:t> </a:t>
            </a:r>
            <a:r>
              <a:rPr sz="4400" spc="-5" dirty="0">
                <a:solidFill>
                  <a:srgbClr val="002060"/>
                </a:solidFill>
                <a:latin typeface="DMSans-Medium"/>
                <a:cs typeface="DMSans-Medium"/>
              </a:rPr>
              <a:t>99% of </a:t>
            </a:r>
            <a:r>
              <a:rPr sz="4400" dirty="0">
                <a:solidFill>
                  <a:srgbClr val="002060"/>
                </a:solidFill>
                <a:latin typeface="DMSans-Medium"/>
                <a:cs typeface="DMSans-Medium"/>
              </a:rPr>
              <a:t> </a:t>
            </a:r>
            <a:r>
              <a:rPr sz="4400" spc="-15" dirty="0">
                <a:solidFill>
                  <a:srgbClr val="002060"/>
                </a:solidFill>
                <a:latin typeface="DMSans-Medium"/>
                <a:cs typeface="DMSans-Medium"/>
              </a:rPr>
              <a:t>infections </a:t>
            </a:r>
            <a:r>
              <a:rPr sz="4400" spc="-5" dirty="0">
                <a:solidFill>
                  <a:srgbClr val="002060"/>
                </a:solidFill>
                <a:latin typeface="DMSans-Medium"/>
                <a:cs typeface="DMSans-Medium"/>
              </a:rPr>
              <a:t>caused</a:t>
            </a:r>
            <a:r>
              <a:rPr sz="4400" spc="-10" dirty="0">
                <a:solidFill>
                  <a:srgbClr val="002060"/>
                </a:solidFill>
                <a:latin typeface="DMSans-Medium"/>
                <a:cs typeface="DMSans-Medium"/>
              </a:rPr>
              <a:t> </a:t>
            </a:r>
            <a:r>
              <a:rPr sz="4400" spc="-75" dirty="0">
                <a:solidFill>
                  <a:srgbClr val="002060"/>
                </a:solidFill>
                <a:latin typeface="DMSans-Medium"/>
                <a:cs typeface="DMSans-Medium"/>
              </a:rPr>
              <a:t>by</a:t>
            </a:r>
            <a:r>
              <a:rPr sz="4400" spc="-10" dirty="0">
                <a:solidFill>
                  <a:srgbClr val="002060"/>
                </a:solidFill>
                <a:latin typeface="DMSans-Medium"/>
                <a:cs typeface="DMSans-Medium"/>
              </a:rPr>
              <a:t> </a:t>
            </a:r>
            <a:r>
              <a:rPr sz="4400" spc="-5" dirty="0">
                <a:solidFill>
                  <a:srgbClr val="002060"/>
                </a:solidFill>
                <a:latin typeface="DMSans-Medium"/>
                <a:cs typeface="DMSans-Medium"/>
              </a:rPr>
              <a:t>the </a:t>
            </a:r>
            <a:r>
              <a:rPr sz="4400" spc="-819" dirty="0">
                <a:solidFill>
                  <a:srgbClr val="002060"/>
                </a:solidFill>
                <a:latin typeface="DMSans-Medium"/>
                <a:cs typeface="DMSans-Medium"/>
              </a:rPr>
              <a:t> </a:t>
            </a:r>
            <a:r>
              <a:rPr sz="4400" spc="-15" dirty="0">
                <a:solidFill>
                  <a:srgbClr val="002060"/>
                </a:solidFill>
                <a:latin typeface="DMSans-Medium"/>
                <a:cs typeface="DMSans-Medium"/>
              </a:rPr>
              <a:t>strains</a:t>
            </a:r>
            <a:r>
              <a:rPr sz="4400" spc="-10" dirty="0">
                <a:solidFill>
                  <a:srgbClr val="002060"/>
                </a:solidFill>
                <a:latin typeface="DMSans-Medium"/>
                <a:cs typeface="DMSans-Medium"/>
              </a:rPr>
              <a:t> </a:t>
            </a:r>
            <a:r>
              <a:rPr sz="4400" spc="-5" dirty="0">
                <a:solidFill>
                  <a:srgbClr val="002060"/>
                </a:solidFill>
                <a:latin typeface="DMSans-Medium"/>
                <a:cs typeface="DMSans-Medium"/>
              </a:rPr>
              <a:t>of HPV</a:t>
            </a:r>
            <a:r>
              <a:rPr sz="4400" spc="-10" dirty="0">
                <a:solidFill>
                  <a:srgbClr val="002060"/>
                </a:solidFill>
                <a:latin typeface="DMSans-Medium"/>
                <a:cs typeface="DMSans-Medium"/>
              </a:rPr>
              <a:t> </a:t>
            </a:r>
            <a:r>
              <a:rPr sz="4400" spc="-5" dirty="0">
                <a:solidFill>
                  <a:srgbClr val="002060"/>
                </a:solidFill>
                <a:latin typeface="DMSans-Medium"/>
                <a:cs typeface="DMSans-Medium"/>
              </a:rPr>
              <a:t>it </a:t>
            </a:r>
            <a:r>
              <a:rPr sz="4400" spc="-30" dirty="0">
                <a:solidFill>
                  <a:srgbClr val="002060"/>
                </a:solidFill>
                <a:latin typeface="DMSans-Medium"/>
                <a:cs typeface="DMSans-Medium"/>
              </a:rPr>
              <a:t>protects </a:t>
            </a:r>
            <a:r>
              <a:rPr sz="4400" spc="-815" dirty="0">
                <a:solidFill>
                  <a:srgbClr val="002060"/>
                </a:solidFill>
                <a:latin typeface="DMSans-Medium"/>
                <a:cs typeface="DMSans-Medium"/>
              </a:rPr>
              <a:t> </a:t>
            </a:r>
            <a:r>
              <a:rPr sz="4400" spc="-15" dirty="0">
                <a:solidFill>
                  <a:srgbClr val="002060"/>
                </a:solidFill>
                <a:latin typeface="DMSans-Medium"/>
                <a:cs typeface="DMSans-Medium"/>
              </a:rPr>
              <a:t>against</a:t>
            </a:r>
            <a:endParaRPr sz="4400" dirty="0">
              <a:solidFill>
                <a:srgbClr val="002060"/>
              </a:solidFill>
              <a:latin typeface="DMSans-Medium"/>
              <a:cs typeface="DMSans-Medium"/>
            </a:endParaRPr>
          </a:p>
        </p:txBody>
      </p:sp>
      <p:pic>
        <p:nvPicPr>
          <p:cNvPr id="4" name="object 4"/>
          <p:cNvPicPr/>
          <p:nvPr/>
        </p:nvPicPr>
        <p:blipFill>
          <a:blip r:embed="rId3" cstate="print"/>
          <a:stretch>
            <a:fillRect/>
          </a:stretch>
        </p:blipFill>
        <p:spPr>
          <a:xfrm>
            <a:off x="13381790" y="6114560"/>
            <a:ext cx="209417" cy="209417"/>
          </a:xfrm>
          <a:prstGeom prst="rect">
            <a:avLst/>
          </a:prstGeom>
        </p:spPr>
      </p:pic>
      <p:pic>
        <p:nvPicPr>
          <p:cNvPr id="5" name="object 5"/>
          <p:cNvPicPr/>
          <p:nvPr/>
        </p:nvPicPr>
        <p:blipFill>
          <a:blip r:embed="rId4" cstate="print"/>
          <a:stretch>
            <a:fillRect/>
          </a:stretch>
        </p:blipFill>
        <p:spPr>
          <a:xfrm>
            <a:off x="13381790" y="7873669"/>
            <a:ext cx="209417" cy="209417"/>
          </a:xfrm>
          <a:prstGeom prst="rect">
            <a:avLst/>
          </a:prstGeom>
        </p:spPr>
      </p:pic>
      <p:sp>
        <p:nvSpPr>
          <p:cNvPr id="6" name="object 6"/>
          <p:cNvSpPr/>
          <p:nvPr/>
        </p:nvSpPr>
        <p:spPr>
          <a:xfrm>
            <a:off x="13381790" y="7283077"/>
            <a:ext cx="5969635" cy="0"/>
          </a:xfrm>
          <a:custGeom>
            <a:avLst/>
            <a:gdLst/>
            <a:ahLst/>
            <a:cxnLst/>
            <a:rect l="l" t="t" r="r" b="b"/>
            <a:pathLst>
              <a:path w="5969634">
                <a:moveTo>
                  <a:pt x="0" y="0"/>
                </a:moveTo>
                <a:lnTo>
                  <a:pt x="5969179" y="0"/>
                </a:lnTo>
              </a:path>
            </a:pathLst>
          </a:custGeom>
          <a:ln w="10470">
            <a:solidFill>
              <a:srgbClr val="FFE14B"/>
            </a:solidFill>
          </a:ln>
        </p:spPr>
        <p:txBody>
          <a:bodyPr wrap="square" lIns="0" tIns="0" rIns="0" bIns="0" rtlCol="0"/>
          <a:lstStyle/>
          <a:p>
            <a:endParaRPr/>
          </a:p>
        </p:txBody>
      </p:sp>
      <p:sp>
        <p:nvSpPr>
          <p:cNvPr id="7" name="object 7"/>
          <p:cNvSpPr/>
          <p:nvPr/>
        </p:nvSpPr>
        <p:spPr>
          <a:xfrm>
            <a:off x="13423675" y="9981310"/>
            <a:ext cx="5989955" cy="0"/>
          </a:xfrm>
          <a:custGeom>
            <a:avLst/>
            <a:gdLst/>
            <a:ahLst/>
            <a:cxnLst/>
            <a:rect l="l" t="t" r="r" b="b"/>
            <a:pathLst>
              <a:path w="5989955">
                <a:moveTo>
                  <a:pt x="5989346" y="0"/>
                </a:moveTo>
                <a:lnTo>
                  <a:pt x="0" y="0"/>
                </a:lnTo>
              </a:path>
            </a:pathLst>
          </a:custGeom>
          <a:ln w="10470">
            <a:solidFill>
              <a:srgbClr val="079392"/>
            </a:solidFill>
          </a:ln>
        </p:spPr>
        <p:txBody>
          <a:bodyPr wrap="square" lIns="0" tIns="0" rIns="0" bIns="0" rtlCol="0"/>
          <a:lstStyle/>
          <a:p>
            <a:endParaRPr/>
          </a:p>
        </p:txBody>
      </p:sp>
      <p:pic>
        <p:nvPicPr>
          <p:cNvPr id="8" name="object 8"/>
          <p:cNvPicPr/>
          <p:nvPr/>
        </p:nvPicPr>
        <p:blipFill>
          <a:blip r:embed="rId5" cstate="print"/>
          <a:stretch>
            <a:fillRect/>
          </a:stretch>
        </p:blipFill>
        <p:spPr>
          <a:xfrm>
            <a:off x="753903" y="1518063"/>
            <a:ext cx="11497032" cy="8272423"/>
          </a:xfrm>
          <a:prstGeom prst="rect">
            <a:avLst/>
          </a:prstGeom>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3719" y="389756"/>
            <a:ext cx="15808790" cy="1275990"/>
          </a:xfrm>
          <a:prstGeom prst="rect">
            <a:avLst/>
          </a:prstGeom>
        </p:spPr>
        <p:txBody>
          <a:bodyPr vert="horz" wrap="square" lIns="0" tIns="222250" rIns="0" bIns="0" rtlCol="0">
            <a:spAutoFit/>
          </a:bodyPr>
          <a:lstStyle/>
          <a:p>
            <a:pPr marL="12700" marR="5715">
              <a:lnSpc>
                <a:spcPts val="8240"/>
              </a:lnSpc>
              <a:spcBef>
                <a:spcPts val="1750"/>
              </a:spcBef>
            </a:pPr>
            <a:r>
              <a:rPr sz="8250" b="1" spc="-80" dirty="0">
                <a:latin typeface="CampaignLight"/>
                <a:cs typeface="CampaignLight"/>
              </a:rPr>
              <a:t>Are </a:t>
            </a:r>
            <a:r>
              <a:rPr sz="8250" b="1" spc="-140" dirty="0">
                <a:latin typeface="CampaignLight"/>
                <a:cs typeface="CampaignLight"/>
              </a:rPr>
              <a:t>there </a:t>
            </a:r>
            <a:r>
              <a:rPr sz="8250" b="1" spc="-2130" dirty="0">
                <a:latin typeface="CampaignLight"/>
                <a:cs typeface="CampaignLight"/>
              </a:rPr>
              <a:t> </a:t>
            </a:r>
            <a:r>
              <a:rPr sz="8250" b="1" spc="-155" dirty="0">
                <a:latin typeface="CampaignLight"/>
                <a:cs typeface="CampaignLight"/>
              </a:rPr>
              <a:t>any</a:t>
            </a:r>
            <a:r>
              <a:rPr sz="8250" b="1" spc="-50" dirty="0">
                <a:latin typeface="CampaignLight"/>
                <a:cs typeface="CampaignLight"/>
              </a:rPr>
              <a:t> </a:t>
            </a:r>
            <a:r>
              <a:rPr sz="8250" b="1" spc="-125" dirty="0">
                <a:latin typeface="CampaignLight"/>
                <a:cs typeface="CampaignLight"/>
              </a:rPr>
              <a:t>side-</a:t>
            </a:r>
            <a:r>
              <a:rPr sz="8250" b="1" spc="-220" dirty="0">
                <a:latin typeface="CampaignLight"/>
                <a:cs typeface="CampaignLight"/>
              </a:rPr>
              <a:t>effects?</a:t>
            </a:r>
            <a:endParaRPr sz="8250" b="1" dirty="0">
              <a:latin typeface="CampaignLight"/>
              <a:cs typeface="CampaignLight"/>
            </a:endParaRPr>
          </a:p>
        </p:txBody>
      </p:sp>
      <p:sp>
        <p:nvSpPr>
          <p:cNvPr id="10" name="object 10"/>
          <p:cNvSpPr txBox="1"/>
          <p:nvPr/>
        </p:nvSpPr>
        <p:spPr>
          <a:xfrm>
            <a:off x="1468291" y="2109388"/>
            <a:ext cx="5051889" cy="2115323"/>
          </a:xfrm>
          <a:prstGeom prst="rect">
            <a:avLst/>
          </a:prstGeom>
          <a:noFill/>
        </p:spPr>
        <p:txBody>
          <a:bodyPr vert="horz" wrap="square" lIns="0" tIns="83185" rIns="0" bIns="0" rtlCol="0">
            <a:spAutoFit/>
          </a:bodyPr>
          <a:lstStyle/>
          <a:p>
            <a:pPr marL="125095">
              <a:lnSpc>
                <a:spcPct val="100000"/>
              </a:lnSpc>
              <a:spcBef>
                <a:spcPts val="655"/>
              </a:spcBef>
            </a:pPr>
            <a:r>
              <a:rPr lang="en-GB" sz="4400" spc="-55" dirty="0">
                <a:solidFill>
                  <a:srgbClr val="002060"/>
                </a:solidFill>
                <a:latin typeface="DMSans-Medium"/>
                <a:cs typeface="DMSans-Medium"/>
              </a:rPr>
              <a:t>There might be </a:t>
            </a:r>
            <a:r>
              <a:rPr sz="4400" spc="5" dirty="0">
                <a:solidFill>
                  <a:srgbClr val="002060"/>
                </a:solidFill>
                <a:latin typeface="DMSans-Medium"/>
                <a:cs typeface="DMSans-Medium"/>
              </a:rPr>
              <a:t>some</a:t>
            </a:r>
            <a:r>
              <a:rPr sz="4400" dirty="0">
                <a:solidFill>
                  <a:srgbClr val="002060"/>
                </a:solidFill>
                <a:latin typeface="DMSans-Medium"/>
                <a:cs typeface="DMSans-Medium"/>
              </a:rPr>
              <a:t> </a:t>
            </a:r>
            <a:r>
              <a:rPr sz="4400" spc="5" dirty="0">
                <a:solidFill>
                  <a:srgbClr val="002060"/>
                </a:solidFill>
                <a:latin typeface="DMSans-Medium"/>
                <a:cs typeface="DMSans-Medium"/>
              </a:rPr>
              <a:t>minor</a:t>
            </a:r>
            <a:r>
              <a:rPr sz="4400" dirty="0">
                <a:solidFill>
                  <a:srgbClr val="002060"/>
                </a:solidFill>
                <a:latin typeface="DMSans-Medium"/>
                <a:cs typeface="DMSans-Medium"/>
              </a:rPr>
              <a:t> </a:t>
            </a:r>
            <a:r>
              <a:rPr sz="4400" spc="-5" dirty="0">
                <a:solidFill>
                  <a:srgbClr val="002060"/>
                </a:solidFill>
                <a:latin typeface="DMSans-Medium"/>
                <a:cs typeface="DMSans-Medium"/>
              </a:rPr>
              <a:t>side-effects</a:t>
            </a:r>
            <a:endParaRPr sz="4400" dirty="0">
              <a:solidFill>
                <a:srgbClr val="002060"/>
              </a:solidFill>
              <a:latin typeface="DMSans-Medium"/>
              <a:cs typeface="DMSans-Medium"/>
            </a:endParaRPr>
          </a:p>
        </p:txBody>
      </p:sp>
      <p:pic>
        <p:nvPicPr>
          <p:cNvPr id="17" name="Picture 16" descr="A picture containing diagram&#10;&#10;Description automatically generated">
            <a:extLst>
              <a:ext uri="{FF2B5EF4-FFF2-40B4-BE49-F238E27FC236}">
                <a16:creationId xmlns:a16="http://schemas.microsoft.com/office/drawing/2014/main" id="{44F59C65-0A56-4316-ABF1-9CF84F5EA311}"/>
              </a:ext>
            </a:extLst>
          </p:cNvPr>
          <p:cNvPicPr>
            <a:picLocks noChangeAspect="1"/>
          </p:cNvPicPr>
          <p:nvPr/>
        </p:nvPicPr>
        <p:blipFill rotWithShape="1">
          <a:blip r:embed="rId3">
            <a:extLst>
              <a:ext uri="{28A0092B-C50C-407E-A947-70E740481C1C}">
                <a14:useLocalDpi xmlns:a14="http://schemas.microsoft.com/office/drawing/2010/main" val="0"/>
              </a:ext>
            </a:extLst>
          </a:blip>
          <a:srcRect l="7303" t="15635" r="8686" b="24194"/>
          <a:stretch/>
        </p:blipFill>
        <p:spPr>
          <a:xfrm>
            <a:off x="1641815" y="4206875"/>
            <a:ext cx="16992008" cy="6845857"/>
          </a:xfrm>
          <a:prstGeom prst="rect">
            <a:avLst/>
          </a:prstGeom>
        </p:spPr>
      </p:pic>
      <p:sp>
        <p:nvSpPr>
          <p:cNvPr id="11" name="object 6">
            <a:extLst>
              <a:ext uri="{FF2B5EF4-FFF2-40B4-BE49-F238E27FC236}">
                <a16:creationId xmlns:a16="http://schemas.microsoft.com/office/drawing/2014/main" id="{29A85C29-215D-4B5C-8304-F5A78B10E5F7}"/>
              </a:ext>
            </a:extLst>
          </p:cNvPr>
          <p:cNvSpPr txBox="1"/>
          <p:nvPr/>
        </p:nvSpPr>
        <p:spPr>
          <a:xfrm>
            <a:off x="7228788" y="2181203"/>
            <a:ext cx="6574285" cy="2043508"/>
          </a:xfrm>
          <a:prstGeom prst="rect">
            <a:avLst/>
          </a:prstGeom>
        </p:spPr>
        <p:txBody>
          <a:bodyPr vert="horz" wrap="square" lIns="0" tIns="12065" rIns="0" bIns="0" rtlCol="0">
            <a:spAutoFit/>
          </a:bodyPr>
          <a:lstStyle/>
          <a:p>
            <a:pPr marL="125095">
              <a:lnSpc>
                <a:spcPct val="100000"/>
              </a:lnSpc>
              <a:spcBef>
                <a:spcPts val="655"/>
              </a:spcBef>
            </a:pPr>
            <a:r>
              <a:rPr lang="en-GB" sz="4400" spc="-55" dirty="0">
                <a:solidFill>
                  <a:srgbClr val="002060"/>
                </a:solidFill>
                <a:latin typeface="DMSans-Medium"/>
                <a:cs typeface="DMSans-Medium"/>
              </a:rPr>
              <a:t>These are normal and shouldn’t last more than a day or two</a:t>
            </a:r>
            <a:endParaRPr lang="en-GB" sz="4400" dirty="0">
              <a:solidFill>
                <a:srgbClr val="002060"/>
              </a:solidFill>
              <a:latin typeface="DMSans-Medium"/>
              <a:cs typeface="DMSans-Medium"/>
            </a:endParaRPr>
          </a:p>
        </p:txBody>
      </p:sp>
      <p:pic>
        <p:nvPicPr>
          <p:cNvPr id="16" name="object 5">
            <a:extLst>
              <a:ext uri="{FF2B5EF4-FFF2-40B4-BE49-F238E27FC236}">
                <a16:creationId xmlns:a16="http://schemas.microsoft.com/office/drawing/2014/main" id="{19B931FC-BE09-49AF-AF0D-07BEA2FBE653}"/>
              </a:ext>
            </a:extLst>
          </p:cNvPr>
          <p:cNvPicPr/>
          <p:nvPr/>
        </p:nvPicPr>
        <p:blipFill>
          <a:blip r:embed="rId4" cstate="print"/>
          <a:stretch>
            <a:fillRect/>
          </a:stretch>
        </p:blipFill>
        <p:spPr>
          <a:xfrm>
            <a:off x="678505" y="2875189"/>
            <a:ext cx="209417" cy="209417"/>
          </a:xfrm>
          <a:prstGeom prst="rect">
            <a:avLst/>
          </a:prstGeom>
        </p:spPr>
      </p:pic>
      <p:pic>
        <p:nvPicPr>
          <p:cNvPr id="18" name="object 5">
            <a:extLst>
              <a:ext uri="{FF2B5EF4-FFF2-40B4-BE49-F238E27FC236}">
                <a16:creationId xmlns:a16="http://schemas.microsoft.com/office/drawing/2014/main" id="{34E1791C-F53D-4557-B773-6D296EC85105}"/>
              </a:ext>
            </a:extLst>
          </p:cNvPr>
          <p:cNvPicPr/>
          <p:nvPr/>
        </p:nvPicPr>
        <p:blipFill>
          <a:blip r:embed="rId4" cstate="print"/>
          <a:stretch>
            <a:fillRect/>
          </a:stretch>
        </p:blipFill>
        <p:spPr>
          <a:xfrm>
            <a:off x="6695388" y="2928323"/>
            <a:ext cx="209417" cy="209417"/>
          </a:xfrm>
          <a:prstGeom prst="rect">
            <a:avLst/>
          </a:prstGeom>
        </p:spPr>
      </p:pic>
      <p:sp>
        <p:nvSpPr>
          <p:cNvPr id="4" name="object 6">
            <a:extLst>
              <a:ext uri="{FF2B5EF4-FFF2-40B4-BE49-F238E27FC236}">
                <a16:creationId xmlns:a16="http://schemas.microsoft.com/office/drawing/2014/main" id="{368659FA-4ED0-1E02-701A-772F3F62D4E9}"/>
              </a:ext>
            </a:extLst>
          </p:cNvPr>
          <p:cNvSpPr txBox="1"/>
          <p:nvPr/>
        </p:nvSpPr>
        <p:spPr>
          <a:xfrm>
            <a:off x="14236663" y="2127206"/>
            <a:ext cx="5492787" cy="2043508"/>
          </a:xfrm>
          <a:prstGeom prst="rect">
            <a:avLst/>
          </a:prstGeom>
        </p:spPr>
        <p:txBody>
          <a:bodyPr vert="horz" wrap="square" lIns="0" tIns="12065" rIns="0" bIns="0" rtlCol="0">
            <a:spAutoFit/>
          </a:bodyPr>
          <a:lstStyle/>
          <a:p>
            <a:pPr marL="125095">
              <a:lnSpc>
                <a:spcPct val="100000"/>
              </a:lnSpc>
              <a:spcBef>
                <a:spcPts val="655"/>
              </a:spcBef>
            </a:pPr>
            <a:r>
              <a:rPr lang="en-GB" sz="4400" spc="-55" dirty="0">
                <a:solidFill>
                  <a:srgbClr val="002060"/>
                </a:solidFill>
                <a:latin typeface="DMSans-Medium"/>
                <a:cs typeface="DMSans-Medium"/>
              </a:rPr>
              <a:t>Only around 1 in 100 people will develop nausea</a:t>
            </a:r>
            <a:endParaRPr lang="en-GB" sz="4400" dirty="0">
              <a:solidFill>
                <a:srgbClr val="002060"/>
              </a:solidFill>
              <a:latin typeface="DMSans-Medium"/>
              <a:cs typeface="DMSans-Medium"/>
            </a:endParaRPr>
          </a:p>
        </p:txBody>
      </p:sp>
      <p:pic>
        <p:nvPicPr>
          <p:cNvPr id="5" name="object 5">
            <a:extLst>
              <a:ext uri="{FF2B5EF4-FFF2-40B4-BE49-F238E27FC236}">
                <a16:creationId xmlns:a16="http://schemas.microsoft.com/office/drawing/2014/main" id="{1E8FBBCF-AEF4-EC4F-0BD4-811D4B6862F0}"/>
              </a:ext>
            </a:extLst>
          </p:cNvPr>
          <p:cNvPicPr/>
          <p:nvPr/>
        </p:nvPicPr>
        <p:blipFill>
          <a:blip r:embed="rId4" cstate="print"/>
          <a:stretch>
            <a:fillRect/>
          </a:stretch>
        </p:blipFill>
        <p:spPr>
          <a:xfrm>
            <a:off x="13900714" y="2844006"/>
            <a:ext cx="209417" cy="209417"/>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81790" y="1640402"/>
            <a:ext cx="3831590" cy="3376295"/>
          </a:xfrm>
          <a:prstGeom prst="rect">
            <a:avLst/>
          </a:prstGeom>
        </p:spPr>
        <p:txBody>
          <a:bodyPr vert="horz" wrap="square" lIns="0" tIns="222250" rIns="0" bIns="0" rtlCol="0">
            <a:spAutoFit/>
          </a:bodyPr>
          <a:lstStyle/>
          <a:p>
            <a:pPr marL="12700" marR="10795">
              <a:lnSpc>
                <a:spcPts val="8240"/>
              </a:lnSpc>
              <a:spcBef>
                <a:spcPts val="1750"/>
              </a:spcBef>
            </a:pPr>
            <a:r>
              <a:rPr sz="8250" b="1" spc="-90" dirty="0">
                <a:latin typeface="CampaignLight"/>
                <a:cs typeface="CampaignLight"/>
              </a:rPr>
              <a:t>Is</a:t>
            </a:r>
            <a:r>
              <a:rPr sz="8250" b="1" spc="-35" dirty="0">
                <a:latin typeface="CampaignLight"/>
                <a:cs typeface="CampaignLight"/>
              </a:rPr>
              <a:t> </a:t>
            </a:r>
            <a:r>
              <a:rPr sz="8250" b="1" spc="-114" dirty="0">
                <a:latin typeface="CampaignLight"/>
                <a:cs typeface="CampaignLight"/>
              </a:rPr>
              <a:t>the </a:t>
            </a:r>
            <a:r>
              <a:rPr sz="8250" b="1" spc="-110" dirty="0">
                <a:latin typeface="CampaignLight"/>
                <a:cs typeface="CampaignLight"/>
              </a:rPr>
              <a:t> </a:t>
            </a:r>
            <a:r>
              <a:rPr sz="8250" b="1" spc="-320" dirty="0">
                <a:latin typeface="CampaignLight"/>
                <a:cs typeface="CampaignLight"/>
              </a:rPr>
              <a:t>v</a:t>
            </a:r>
            <a:r>
              <a:rPr sz="8250" b="1" spc="-150" dirty="0">
                <a:latin typeface="CampaignLight"/>
                <a:cs typeface="CampaignLight"/>
              </a:rPr>
              <a:t>a</a:t>
            </a:r>
            <a:r>
              <a:rPr sz="8250" b="1" spc="-155" dirty="0">
                <a:latin typeface="CampaignLight"/>
                <a:cs typeface="CampaignLight"/>
              </a:rPr>
              <a:t>c</a:t>
            </a:r>
            <a:r>
              <a:rPr sz="8250" b="1" spc="-170" dirty="0">
                <a:latin typeface="CampaignLight"/>
                <a:cs typeface="CampaignLight"/>
              </a:rPr>
              <a:t>c</a:t>
            </a:r>
            <a:r>
              <a:rPr sz="8250" b="1" spc="-195" dirty="0">
                <a:latin typeface="CampaignLight"/>
                <a:cs typeface="CampaignLight"/>
              </a:rPr>
              <a:t>i</a:t>
            </a:r>
            <a:r>
              <a:rPr sz="8250" b="1" spc="-155" dirty="0">
                <a:latin typeface="CampaignLight"/>
                <a:cs typeface="CampaignLight"/>
              </a:rPr>
              <a:t>ne  </a:t>
            </a:r>
            <a:r>
              <a:rPr sz="8250" b="1" spc="-235" dirty="0">
                <a:latin typeface="CampaignLight"/>
                <a:cs typeface="CampaignLight"/>
              </a:rPr>
              <a:t>safe?</a:t>
            </a:r>
            <a:endParaRPr sz="8250" b="1" dirty="0">
              <a:latin typeface="CampaignLight"/>
              <a:cs typeface="CampaignLight"/>
            </a:endParaRPr>
          </a:p>
        </p:txBody>
      </p:sp>
      <p:sp>
        <p:nvSpPr>
          <p:cNvPr id="3" name="object 3"/>
          <p:cNvSpPr txBox="1"/>
          <p:nvPr/>
        </p:nvSpPr>
        <p:spPr>
          <a:xfrm>
            <a:off x="13787926" y="6292653"/>
            <a:ext cx="6316173" cy="2313069"/>
          </a:xfrm>
          <a:prstGeom prst="rect">
            <a:avLst/>
          </a:prstGeom>
        </p:spPr>
        <p:txBody>
          <a:bodyPr vert="horz" wrap="square" lIns="0" tIns="12065" rIns="0" bIns="0" rtlCol="0">
            <a:spAutoFit/>
          </a:bodyPr>
          <a:lstStyle/>
          <a:p>
            <a:pPr marL="12700">
              <a:lnSpc>
                <a:spcPct val="100000"/>
              </a:lnSpc>
              <a:spcBef>
                <a:spcPts val="95"/>
              </a:spcBef>
            </a:pPr>
            <a:r>
              <a:rPr sz="4400" spc="-75" dirty="0">
                <a:solidFill>
                  <a:srgbClr val="002060"/>
                </a:solidFill>
                <a:latin typeface="DMSans-Medium"/>
                <a:cs typeface="DMSans-Medium"/>
              </a:rPr>
              <a:t>Yes,</a:t>
            </a:r>
            <a:r>
              <a:rPr sz="4400" spc="-25" dirty="0">
                <a:solidFill>
                  <a:srgbClr val="002060"/>
                </a:solidFill>
                <a:latin typeface="DMSans-Medium"/>
                <a:cs typeface="DMSans-Medium"/>
              </a:rPr>
              <a:t> </a:t>
            </a:r>
            <a:r>
              <a:rPr sz="4400" spc="-5" dirty="0">
                <a:solidFill>
                  <a:srgbClr val="002060"/>
                </a:solidFill>
                <a:latin typeface="DMSans-Medium"/>
                <a:cs typeface="DMSans-Medium"/>
              </a:rPr>
              <a:t>the</a:t>
            </a:r>
            <a:r>
              <a:rPr sz="4400" spc="-25" dirty="0">
                <a:solidFill>
                  <a:srgbClr val="002060"/>
                </a:solidFill>
                <a:latin typeface="DMSans-Medium"/>
                <a:cs typeface="DMSans-Medium"/>
              </a:rPr>
              <a:t> </a:t>
            </a:r>
            <a:r>
              <a:rPr sz="4400" spc="-15" dirty="0">
                <a:solidFill>
                  <a:srgbClr val="002060"/>
                </a:solidFill>
                <a:latin typeface="DMSans-Medium"/>
                <a:cs typeface="DMSans-Medium"/>
              </a:rPr>
              <a:t>vaccine</a:t>
            </a:r>
            <a:r>
              <a:rPr sz="4400" spc="-20" dirty="0">
                <a:solidFill>
                  <a:srgbClr val="002060"/>
                </a:solidFill>
                <a:latin typeface="DMSans-Medium"/>
                <a:cs typeface="DMSans-Medium"/>
              </a:rPr>
              <a:t> </a:t>
            </a:r>
            <a:r>
              <a:rPr sz="4400" spc="-5" dirty="0">
                <a:solidFill>
                  <a:srgbClr val="002060"/>
                </a:solidFill>
                <a:latin typeface="DMSans-Medium"/>
                <a:cs typeface="DMSans-Medium"/>
              </a:rPr>
              <a:t>is</a:t>
            </a:r>
            <a:r>
              <a:rPr sz="4400" spc="-25" dirty="0">
                <a:solidFill>
                  <a:srgbClr val="002060"/>
                </a:solidFill>
                <a:latin typeface="DMSans-Medium"/>
                <a:cs typeface="DMSans-Medium"/>
              </a:rPr>
              <a:t> </a:t>
            </a:r>
            <a:r>
              <a:rPr sz="4400" spc="-15" dirty="0">
                <a:solidFill>
                  <a:srgbClr val="002060"/>
                </a:solidFill>
                <a:latin typeface="DMSans-Medium"/>
                <a:cs typeface="DMSans-Medium"/>
              </a:rPr>
              <a:t>safe</a:t>
            </a:r>
            <a:endParaRPr sz="4400" dirty="0">
              <a:solidFill>
                <a:srgbClr val="002060"/>
              </a:solidFill>
              <a:latin typeface="DMSans-Medium"/>
              <a:cs typeface="DMSans-Medium"/>
            </a:endParaRPr>
          </a:p>
          <a:p>
            <a:pPr>
              <a:lnSpc>
                <a:spcPct val="100000"/>
              </a:lnSpc>
              <a:spcBef>
                <a:spcPts val="10"/>
              </a:spcBef>
            </a:pPr>
            <a:endParaRPr sz="4400" dirty="0">
              <a:solidFill>
                <a:srgbClr val="002060"/>
              </a:solidFill>
              <a:latin typeface="DMSans-Medium"/>
              <a:cs typeface="DMSans-Medium"/>
            </a:endParaRPr>
          </a:p>
          <a:p>
            <a:pPr marL="12700" marR="229235">
              <a:lnSpc>
                <a:spcPts val="3460"/>
              </a:lnSpc>
            </a:pPr>
            <a:r>
              <a:rPr sz="4400" spc="-5" dirty="0">
                <a:solidFill>
                  <a:srgbClr val="002060"/>
                </a:solidFill>
                <a:latin typeface="DMSans-Medium"/>
                <a:cs typeface="DMSans-Medium"/>
              </a:rPr>
              <a:t>Millions of doses </a:t>
            </a:r>
            <a:r>
              <a:rPr sz="4400" spc="-40" dirty="0">
                <a:solidFill>
                  <a:srgbClr val="002060"/>
                </a:solidFill>
                <a:latin typeface="DMSans-Medium"/>
                <a:cs typeface="DMSans-Medium"/>
              </a:rPr>
              <a:t>have </a:t>
            </a:r>
            <a:r>
              <a:rPr sz="4400" spc="-819" dirty="0">
                <a:solidFill>
                  <a:srgbClr val="002060"/>
                </a:solidFill>
                <a:latin typeface="DMSans-Medium"/>
                <a:cs typeface="DMSans-Medium"/>
              </a:rPr>
              <a:t> </a:t>
            </a:r>
            <a:r>
              <a:rPr sz="4400" spc="-5" dirty="0">
                <a:solidFill>
                  <a:srgbClr val="002060"/>
                </a:solidFill>
                <a:latin typeface="DMSans-Medium"/>
                <a:cs typeface="DMSans-Medium"/>
              </a:rPr>
              <a:t>been</a:t>
            </a:r>
            <a:r>
              <a:rPr sz="4400" spc="-30" dirty="0">
                <a:solidFill>
                  <a:srgbClr val="002060"/>
                </a:solidFill>
                <a:latin typeface="DMSans-Medium"/>
                <a:cs typeface="DMSans-Medium"/>
              </a:rPr>
              <a:t> </a:t>
            </a:r>
            <a:r>
              <a:rPr sz="4400" spc="-20" dirty="0">
                <a:solidFill>
                  <a:srgbClr val="002060"/>
                </a:solidFill>
                <a:latin typeface="DMSans-Medium"/>
                <a:cs typeface="DMSans-Medium"/>
              </a:rPr>
              <a:t>given</a:t>
            </a:r>
            <a:r>
              <a:rPr sz="4400" spc="-30" dirty="0">
                <a:solidFill>
                  <a:srgbClr val="002060"/>
                </a:solidFill>
                <a:latin typeface="DMSans-Medium"/>
                <a:cs typeface="DMSans-Medium"/>
              </a:rPr>
              <a:t> </a:t>
            </a:r>
            <a:r>
              <a:rPr sz="4400" spc="-10" dirty="0">
                <a:solidFill>
                  <a:srgbClr val="002060"/>
                </a:solidFill>
                <a:latin typeface="DMSans-Medium"/>
                <a:cs typeface="DMSans-Medium"/>
              </a:rPr>
              <a:t>worldwide</a:t>
            </a:r>
            <a:endParaRPr sz="4400" dirty="0">
              <a:solidFill>
                <a:srgbClr val="002060"/>
              </a:solidFill>
              <a:latin typeface="DMSans-Medium"/>
              <a:cs typeface="DMSans-Medium"/>
            </a:endParaRPr>
          </a:p>
        </p:txBody>
      </p:sp>
      <p:pic>
        <p:nvPicPr>
          <p:cNvPr id="4" name="object 4"/>
          <p:cNvPicPr/>
          <p:nvPr/>
        </p:nvPicPr>
        <p:blipFill>
          <a:blip r:embed="rId3" cstate="print"/>
          <a:stretch>
            <a:fillRect/>
          </a:stretch>
        </p:blipFill>
        <p:spPr>
          <a:xfrm>
            <a:off x="13381790" y="6371533"/>
            <a:ext cx="209417" cy="209417"/>
          </a:xfrm>
          <a:prstGeom prst="rect">
            <a:avLst/>
          </a:prstGeom>
        </p:spPr>
      </p:pic>
      <p:pic>
        <p:nvPicPr>
          <p:cNvPr id="5" name="object 5"/>
          <p:cNvPicPr/>
          <p:nvPr/>
        </p:nvPicPr>
        <p:blipFill>
          <a:blip r:embed="rId4" cstate="print"/>
          <a:stretch>
            <a:fillRect/>
          </a:stretch>
        </p:blipFill>
        <p:spPr>
          <a:xfrm>
            <a:off x="13381790" y="7604377"/>
            <a:ext cx="209417" cy="209417"/>
          </a:xfrm>
          <a:prstGeom prst="rect">
            <a:avLst/>
          </a:prstGeom>
        </p:spPr>
      </p:pic>
      <p:sp>
        <p:nvSpPr>
          <p:cNvPr id="6" name="object 6"/>
          <p:cNvSpPr/>
          <p:nvPr/>
        </p:nvSpPr>
        <p:spPr>
          <a:xfrm>
            <a:off x="13381790" y="7127951"/>
            <a:ext cx="5969635" cy="0"/>
          </a:xfrm>
          <a:custGeom>
            <a:avLst/>
            <a:gdLst/>
            <a:ahLst/>
            <a:cxnLst/>
            <a:rect l="l" t="t" r="r" b="b"/>
            <a:pathLst>
              <a:path w="5969634">
                <a:moveTo>
                  <a:pt x="0" y="0"/>
                </a:moveTo>
                <a:lnTo>
                  <a:pt x="5969179" y="0"/>
                </a:lnTo>
              </a:path>
            </a:pathLst>
          </a:custGeom>
          <a:ln w="10470">
            <a:solidFill>
              <a:srgbClr val="FFE14B"/>
            </a:solidFill>
          </a:ln>
        </p:spPr>
        <p:txBody>
          <a:bodyPr wrap="square" lIns="0" tIns="0" rIns="0" bIns="0" rtlCol="0"/>
          <a:lstStyle/>
          <a:p>
            <a:endParaRPr/>
          </a:p>
        </p:txBody>
      </p:sp>
      <p:sp>
        <p:nvSpPr>
          <p:cNvPr id="7" name="object 7"/>
          <p:cNvSpPr/>
          <p:nvPr/>
        </p:nvSpPr>
        <p:spPr>
          <a:xfrm>
            <a:off x="13423675" y="8764130"/>
            <a:ext cx="5989955" cy="0"/>
          </a:xfrm>
          <a:custGeom>
            <a:avLst/>
            <a:gdLst/>
            <a:ahLst/>
            <a:cxnLst/>
            <a:rect l="l" t="t" r="r" b="b"/>
            <a:pathLst>
              <a:path w="5989955">
                <a:moveTo>
                  <a:pt x="5989346" y="0"/>
                </a:moveTo>
                <a:lnTo>
                  <a:pt x="0" y="0"/>
                </a:lnTo>
              </a:path>
            </a:pathLst>
          </a:custGeom>
          <a:ln w="10470">
            <a:solidFill>
              <a:srgbClr val="079392"/>
            </a:solidFill>
          </a:ln>
        </p:spPr>
        <p:txBody>
          <a:bodyPr wrap="square" lIns="0" tIns="0" rIns="0" bIns="0" rtlCol="0"/>
          <a:lstStyle/>
          <a:p>
            <a:endParaRPr/>
          </a:p>
        </p:txBody>
      </p:sp>
      <p:pic>
        <p:nvPicPr>
          <p:cNvPr id="8" name="object 8"/>
          <p:cNvPicPr/>
          <p:nvPr/>
        </p:nvPicPr>
        <p:blipFill>
          <a:blip r:embed="rId5" cstate="print"/>
          <a:stretch>
            <a:fillRect/>
          </a:stretch>
        </p:blipFill>
        <p:spPr>
          <a:xfrm>
            <a:off x="753903" y="1512838"/>
            <a:ext cx="12439411" cy="8282894"/>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90502" y="509837"/>
            <a:ext cx="6691745" cy="1366400"/>
          </a:xfrm>
          <a:prstGeom prst="rect">
            <a:avLst/>
          </a:prstGeom>
        </p:spPr>
        <p:txBody>
          <a:bodyPr vert="horz" wrap="square" lIns="0" tIns="12065" rIns="0" bIns="0" rtlCol="0">
            <a:spAutoFit/>
          </a:bodyPr>
          <a:lstStyle/>
          <a:p>
            <a:pPr marL="12700" algn="ctr">
              <a:lnSpc>
                <a:spcPct val="100000"/>
              </a:lnSpc>
              <a:spcBef>
                <a:spcPts val="95"/>
              </a:spcBef>
            </a:pPr>
            <a:r>
              <a:rPr sz="8800" b="1" dirty="0">
                <a:solidFill>
                  <a:srgbClr val="042D5A"/>
                </a:solidFill>
                <a:latin typeface="Roc Grotesk Condensed Black" pitchFamily="2" charset="77"/>
                <a:cs typeface="CampaignLight"/>
              </a:rPr>
              <a:t>Objective:</a:t>
            </a:r>
          </a:p>
        </p:txBody>
      </p:sp>
      <p:sp>
        <p:nvSpPr>
          <p:cNvPr id="3" name="object 3"/>
          <p:cNvSpPr/>
          <p:nvPr/>
        </p:nvSpPr>
        <p:spPr>
          <a:xfrm>
            <a:off x="0" y="0"/>
            <a:ext cx="484314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
        <p:nvSpPr>
          <p:cNvPr id="4" name="object 4"/>
          <p:cNvSpPr txBox="1"/>
          <p:nvPr/>
        </p:nvSpPr>
        <p:spPr>
          <a:xfrm>
            <a:off x="2093625" y="2291075"/>
            <a:ext cx="17769071" cy="1435008"/>
          </a:xfrm>
          <a:prstGeom prst="rect">
            <a:avLst/>
          </a:prstGeom>
        </p:spPr>
        <p:txBody>
          <a:bodyPr vert="horz" wrap="square" lIns="0" tIns="80010" rIns="0" bIns="0" rtlCol="0">
            <a:spAutoFit/>
          </a:bodyPr>
          <a:lstStyle/>
          <a:p>
            <a:pPr marL="12700" marR="5080">
              <a:spcBef>
                <a:spcPts val="630"/>
              </a:spcBef>
            </a:pPr>
            <a:r>
              <a:rPr lang="en-GB" sz="4400" spc="-10" dirty="0">
                <a:solidFill>
                  <a:srgbClr val="042D5A"/>
                </a:solidFill>
                <a:latin typeface="DMSans-Medium" panose="020B0604020202020204" charset="0"/>
                <a:cs typeface="DMSans-Medium"/>
              </a:rPr>
              <a:t>To learn about what the HPV vaccine is and what happens on the day of the vaccination</a:t>
            </a:r>
            <a:endParaRPr sz="4400" dirty="0">
              <a:solidFill>
                <a:srgbClr val="042D5A"/>
              </a:solidFill>
              <a:latin typeface="DMSans-Medium" panose="020B0604020202020204" charset="0"/>
              <a:cs typeface="DMSans-Medium"/>
            </a:endParaRPr>
          </a:p>
        </p:txBody>
      </p:sp>
      <p:pic>
        <p:nvPicPr>
          <p:cNvPr id="9" name="object 9"/>
          <p:cNvPicPr/>
          <p:nvPr/>
        </p:nvPicPr>
        <p:blipFill>
          <a:blip r:embed="rId3" cstate="print"/>
          <a:stretch>
            <a:fillRect/>
          </a:stretch>
        </p:blipFill>
        <p:spPr>
          <a:xfrm>
            <a:off x="10337145" y="4031680"/>
            <a:ext cx="9311254" cy="6381129"/>
          </a:xfrm>
          <a:prstGeom prst="rect">
            <a:avLst/>
          </a:prstGeom>
        </p:spPr>
      </p:pic>
      <p:sp>
        <p:nvSpPr>
          <p:cNvPr id="6" name="object 2">
            <a:extLst>
              <a:ext uri="{FF2B5EF4-FFF2-40B4-BE49-F238E27FC236}">
                <a16:creationId xmlns:a16="http://schemas.microsoft.com/office/drawing/2014/main" id="{FE9C19D6-945B-0883-4468-76D7F5DFA69E}"/>
              </a:ext>
            </a:extLst>
          </p:cNvPr>
          <p:cNvSpPr txBox="1">
            <a:spLocks/>
          </p:cNvSpPr>
          <p:nvPr/>
        </p:nvSpPr>
        <p:spPr>
          <a:xfrm>
            <a:off x="455703" y="3713814"/>
            <a:ext cx="9311253" cy="1120178"/>
          </a:xfrm>
          <a:prstGeom prst="rect">
            <a:avLst/>
          </a:prstGeom>
        </p:spPr>
        <p:txBody>
          <a:bodyPr vert="horz" wrap="square" lIns="0" tIns="12065" rIns="0" bIns="0" rtlCol="0">
            <a:spAutoFit/>
          </a:bodyPr>
          <a:lstStyle>
            <a:lvl1pPr>
              <a:defRPr sz="9900" b="0" i="0">
                <a:solidFill>
                  <a:srgbClr val="042E5A"/>
                </a:solidFill>
                <a:latin typeface="Campaign Regular"/>
                <a:ea typeface="+mj-ea"/>
                <a:cs typeface="Campaign Regular"/>
              </a:defRPr>
            </a:lvl1pPr>
          </a:lstStyle>
          <a:p>
            <a:pPr marL="12700" algn="ctr">
              <a:spcBef>
                <a:spcPts val="95"/>
              </a:spcBef>
            </a:pPr>
            <a:r>
              <a:rPr lang="en-GB" sz="7200" b="1" kern="0" dirty="0">
                <a:solidFill>
                  <a:srgbClr val="042D5A"/>
                </a:solidFill>
                <a:latin typeface="Roc Grotesk Condensed Black" pitchFamily="2" charset="77"/>
                <a:cs typeface="CampaignLight"/>
              </a:rPr>
              <a:t>Learning outcomes:</a:t>
            </a:r>
          </a:p>
        </p:txBody>
      </p:sp>
      <p:sp>
        <p:nvSpPr>
          <p:cNvPr id="7" name="object 4">
            <a:extLst>
              <a:ext uri="{FF2B5EF4-FFF2-40B4-BE49-F238E27FC236}">
                <a16:creationId xmlns:a16="http://schemas.microsoft.com/office/drawing/2014/main" id="{D058D63A-4839-27EA-1709-53032623546F}"/>
              </a:ext>
            </a:extLst>
          </p:cNvPr>
          <p:cNvSpPr txBox="1"/>
          <p:nvPr/>
        </p:nvSpPr>
        <p:spPr>
          <a:xfrm>
            <a:off x="1255961" y="5419801"/>
            <a:ext cx="8724338" cy="5374805"/>
          </a:xfrm>
          <a:prstGeom prst="rect">
            <a:avLst/>
          </a:prstGeom>
        </p:spPr>
        <p:txBody>
          <a:bodyPr vert="horz" wrap="square" lIns="0" tIns="80010" rIns="0" bIns="0" rtlCol="0">
            <a:spAutoFit/>
          </a:bodyPr>
          <a:lstStyle/>
          <a:p>
            <a:pPr marL="12700" marR="5080">
              <a:lnSpc>
                <a:spcPts val="3460"/>
              </a:lnSpc>
              <a:spcBef>
                <a:spcPts val="630"/>
              </a:spcBef>
            </a:pPr>
            <a:r>
              <a:rPr lang="en-GB" sz="4400" spc="-10" dirty="0">
                <a:solidFill>
                  <a:srgbClr val="042D5A"/>
                </a:solidFill>
                <a:latin typeface="DMSans-Medium" panose="020B0604020202020204" charset="0"/>
                <a:cs typeface="DMSans-Medium"/>
              </a:rPr>
              <a:t>Explain what the HPV vaccine is and how it can provide protection</a:t>
            </a:r>
          </a:p>
          <a:p>
            <a:pPr marL="12700" marR="5080">
              <a:lnSpc>
                <a:spcPts val="3460"/>
              </a:lnSpc>
              <a:spcBef>
                <a:spcPts val="630"/>
              </a:spcBef>
            </a:pPr>
            <a:endParaRPr lang="en-GB" sz="4400" spc="-10" dirty="0">
              <a:solidFill>
                <a:srgbClr val="042D5A"/>
              </a:solidFill>
              <a:latin typeface="DMSans-Medium" panose="020B0604020202020204" charset="0"/>
              <a:cs typeface="DMSans-Medium"/>
            </a:endParaRPr>
          </a:p>
          <a:p>
            <a:pPr marL="12700" marR="5080">
              <a:lnSpc>
                <a:spcPts val="3460"/>
              </a:lnSpc>
              <a:spcBef>
                <a:spcPts val="630"/>
              </a:spcBef>
            </a:pPr>
            <a:r>
              <a:rPr lang="en-GB" sz="4400" spc="-10" dirty="0">
                <a:solidFill>
                  <a:srgbClr val="042D5A"/>
                </a:solidFill>
                <a:latin typeface="DMSans-Medium" panose="020B0604020202020204" charset="0"/>
                <a:cs typeface="DMSans-Medium"/>
              </a:rPr>
              <a:t>Identify and challenge misconceptions regarding the HPV vaccine</a:t>
            </a:r>
          </a:p>
          <a:p>
            <a:pPr marL="12700" marR="5080">
              <a:lnSpc>
                <a:spcPts val="3460"/>
              </a:lnSpc>
              <a:spcBef>
                <a:spcPts val="630"/>
              </a:spcBef>
            </a:pPr>
            <a:endParaRPr lang="en-GB" sz="4400" spc="-10" dirty="0">
              <a:solidFill>
                <a:srgbClr val="042D5A"/>
              </a:solidFill>
              <a:latin typeface="DMSans-Medium" panose="020B0604020202020204" charset="0"/>
              <a:cs typeface="DMSans-Medium"/>
            </a:endParaRPr>
          </a:p>
          <a:p>
            <a:pPr marL="12700" marR="5080">
              <a:lnSpc>
                <a:spcPts val="3460"/>
              </a:lnSpc>
              <a:spcBef>
                <a:spcPts val="630"/>
              </a:spcBef>
            </a:pPr>
            <a:r>
              <a:rPr lang="en-GB" sz="4400" spc="-10" dirty="0">
                <a:solidFill>
                  <a:srgbClr val="042D5A"/>
                </a:solidFill>
                <a:latin typeface="DMSans-Medium" panose="020B0604020202020204" charset="0"/>
                <a:cs typeface="DMSans-Medium"/>
              </a:rPr>
              <a:t>Describe what happens when someone receives the HPV vaccination</a:t>
            </a:r>
            <a:endParaRPr sz="4400" dirty="0">
              <a:solidFill>
                <a:srgbClr val="042D5A"/>
              </a:solidFill>
              <a:latin typeface="DMSans-Medium" panose="020B0604020202020204" charset="0"/>
              <a:cs typeface="DMSans-Medium"/>
            </a:endParaRPr>
          </a:p>
        </p:txBody>
      </p:sp>
      <p:pic>
        <p:nvPicPr>
          <p:cNvPr id="8" name="object 7">
            <a:extLst>
              <a:ext uri="{FF2B5EF4-FFF2-40B4-BE49-F238E27FC236}">
                <a16:creationId xmlns:a16="http://schemas.microsoft.com/office/drawing/2014/main" id="{EF0267FA-A9C7-DB3E-5C42-1DA0F3DA4F69}"/>
              </a:ext>
            </a:extLst>
          </p:cNvPr>
          <p:cNvPicPr/>
          <p:nvPr/>
        </p:nvPicPr>
        <p:blipFill>
          <a:blip r:embed="rId4" cstate="print"/>
          <a:stretch>
            <a:fillRect/>
          </a:stretch>
        </p:blipFill>
        <p:spPr>
          <a:xfrm>
            <a:off x="533505" y="5798550"/>
            <a:ext cx="209417" cy="209417"/>
          </a:xfrm>
          <a:prstGeom prst="rect">
            <a:avLst/>
          </a:prstGeom>
        </p:spPr>
      </p:pic>
      <p:pic>
        <p:nvPicPr>
          <p:cNvPr id="10" name="object 8">
            <a:extLst>
              <a:ext uri="{FF2B5EF4-FFF2-40B4-BE49-F238E27FC236}">
                <a16:creationId xmlns:a16="http://schemas.microsoft.com/office/drawing/2014/main" id="{7FB35D28-9625-8660-8699-8E2ADE75ECE8}"/>
              </a:ext>
            </a:extLst>
          </p:cNvPr>
          <p:cNvPicPr/>
          <p:nvPr/>
        </p:nvPicPr>
        <p:blipFill>
          <a:blip r:embed="rId5" cstate="print"/>
          <a:stretch>
            <a:fillRect/>
          </a:stretch>
        </p:blipFill>
        <p:spPr>
          <a:xfrm>
            <a:off x="533506" y="7959858"/>
            <a:ext cx="209417" cy="209417"/>
          </a:xfrm>
          <a:prstGeom prst="rect">
            <a:avLst/>
          </a:prstGeom>
        </p:spPr>
      </p:pic>
      <p:pic>
        <p:nvPicPr>
          <p:cNvPr id="11" name="object 10">
            <a:extLst>
              <a:ext uri="{FF2B5EF4-FFF2-40B4-BE49-F238E27FC236}">
                <a16:creationId xmlns:a16="http://schemas.microsoft.com/office/drawing/2014/main" id="{CA90BBF5-D24A-8A53-9D8A-6D976819033D}"/>
              </a:ext>
            </a:extLst>
          </p:cNvPr>
          <p:cNvPicPr/>
          <p:nvPr/>
        </p:nvPicPr>
        <p:blipFill>
          <a:blip r:embed="rId6" cstate="print"/>
          <a:stretch>
            <a:fillRect/>
          </a:stretch>
        </p:blipFill>
        <p:spPr>
          <a:xfrm>
            <a:off x="532006" y="9769475"/>
            <a:ext cx="209417" cy="209417"/>
          </a:xfrm>
          <a:prstGeom prst="rect">
            <a:avLst/>
          </a:prstGeom>
        </p:spPr>
      </p:pic>
      <p:pic>
        <p:nvPicPr>
          <p:cNvPr id="12" name="object 9">
            <a:extLst>
              <a:ext uri="{FF2B5EF4-FFF2-40B4-BE49-F238E27FC236}">
                <a16:creationId xmlns:a16="http://schemas.microsoft.com/office/drawing/2014/main" id="{612D3539-2E5A-AA2E-250C-A8437FA00B57}"/>
              </a:ext>
            </a:extLst>
          </p:cNvPr>
          <p:cNvPicPr/>
          <p:nvPr/>
        </p:nvPicPr>
        <p:blipFill>
          <a:blip r:embed="rId7" cstate="print"/>
          <a:stretch>
            <a:fillRect/>
          </a:stretch>
        </p:blipFill>
        <p:spPr>
          <a:xfrm>
            <a:off x="1255961" y="2484249"/>
            <a:ext cx="209417" cy="209417"/>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32099" y="1516049"/>
            <a:ext cx="7195820" cy="2329180"/>
          </a:xfrm>
          <a:prstGeom prst="rect">
            <a:avLst/>
          </a:prstGeom>
        </p:spPr>
        <p:txBody>
          <a:bodyPr vert="horz" wrap="square" lIns="0" tIns="222250" rIns="0" bIns="0" rtlCol="0">
            <a:spAutoFit/>
          </a:bodyPr>
          <a:lstStyle/>
          <a:p>
            <a:pPr marL="12700" marR="5080">
              <a:lnSpc>
                <a:spcPts val="8240"/>
              </a:lnSpc>
              <a:spcBef>
                <a:spcPts val="1750"/>
              </a:spcBef>
            </a:pPr>
            <a:r>
              <a:rPr sz="8250" b="1" spc="-145" dirty="0">
                <a:latin typeface="CampaignLight"/>
                <a:cs typeface="CampaignLight"/>
              </a:rPr>
              <a:t>What</a:t>
            </a:r>
            <a:r>
              <a:rPr sz="8250" b="1" spc="-35" dirty="0">
                <a:latin typeface="CampaignLight"/>
                <a:cs typeface="CampaignLight"/>
              </a:rPr>
              <a:t> </a:t>
            </a:r>
            <a:r>
              <a:rPr sz="8250" b="1" spc="-95" dirty="0">
                <a:latin typeface="CampaignLight"/>
                <a:cs typeface="CampaignLight"/>
              </a:rPr>
              <a:t>is</a:t>
            </a:r>
            <a:r>
              <a:rPr sz="8250" b="1" spc="-30" dirty="0">
                <a:latin typeface="CampaignLight"/>
                <a:cs typeface="CampaignLight"/>
              </a:rPr>
              <a:t> </a:t>
            </a:r>
            <a:r>
              <a:rPr sz="8250" b="1" spc="-100" dirty="0">
                <a:latin typeface="CampaignLight"/>
                <a:cs typeface="CampaignLight"/>
              </a:rPr>
              <a:t>in</a:t>
            </a:r>
            <a:r>
              <a:rPr sz="8250" b="1" spc="-35" dirty="0">
                <a:latin typeface="CampaignLight"/>
                <a:cs typeface="CampaignLight"/>
              </a:rPr>
              <a:t> </a:t>
            </a:r>
            <a:r>
              <a:rPr sz="8250" b="1" spc="-114" dirty="0">
                <a:latin typeface="CampaignLight"/>
                <a:cs typeface="CampaignLight"/>
              </a:rPr>
              <a:t>the </a:t>
            </a:r>
            <a:r>
              <a:rPr sz="8250" b="1" spc="-2130" dirty="0">
                <a:latin typeface="CampaignLight"/>
                <a:cs typeface="CampaignLight"/>
              </a:rPr>
              <a:t> </a:t>
            </a:r>
            <a:r>
              <a:rPr sz="8250" b="1" spc="-215" dirty="0">
                <a:latin typeface="CampaignLight"/>
                <a:cs typeface="CampaignLight"/>
              </a:rPr>
              <a:t>vaccine?</a:t>
            </a:r>
            <a:endParaRPr sz="8250" b="1" dirty="0">
              <a:latin typeface="CampaignLight"/>
              <a:cs typeface="CampaignLight"/>
            </a:endParaRPr>
          </a:p>
        </p:txBody>
      </p:sp>
      <p:sp>
        <p:nvSpPr>
          <p:cNvPr id="3" name="object 3"/>
          <p:cNvSpPr txBox="1"/>
          <p:nvPr/>
        </p:nvSpPr>
        <p:spPr>
          <a:xfrm>
            <a:off x="7432098" y="5544557"/>
            <a:ext cx="5745513" cy="1925142"/>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The </a:t>
            </a:r>
            <a:r>
              <a:rPr sz="4400" spc="-15" dirty="0">
                <a:solidFill>
                  <a:srgbClr val="002060"/>
                </a:solidFill>
                <a:latin typeface="DMSans-Medium"/>
                <a:cs typeface="DMSans-Medium"/>
              </a:rPr>
              <a:t>vaccine </a:t>
            </a:r>
            <a:r>
              <a:rPr sz="4400" spc="-5" dirty="0">
                <a:solidFill>
                  <a:srgbClr val="002060"/>
                </a:solidFill>
                <a:latin typeface="DMSans-Medium"/>
                <a:cs typeface="DMSans-Medium"/>
              </a:rPr>
              <a:t>contains </a:t>
            </a:r>
            <a:r>
              <a:rPr sz="4400" dirty="0">
                <a:solidFill>
                  <a:srgbClr val="002060"/>
                </a:solidFill>
                <a:latin typeface="DMSans-Medium"/>
                <a:cs typeface="DMSans-Medium"/>
              </a:rPr>
              <a:t> </a:t>
            </a:r>
            <a:r>
              <a:rPr sz="4400" spc="-5" dirty="0">
                <a:solidFill>
                  <a:srgbClr val="002060"/>
                </a:solidFill>
                <a:latin typeface="DMSans-Medium"/>
                <a:cs typeface="DMSans-Medium"/>
              </a:rPr>
              <a:t>particles</a:t>
            </a:r>
            <a:r>
              <a:rPr sz="4400" spc="-15" dirty="0">
                <a:solidFill>
                  <a:srgbClr val="002060"/>
                </a:solidFill>
                <a:latin typeface="DMSans-Medium"/>
                <a:cs typeface="DMSans-Medium"/>
              </a:rPr>
              <a:t> </a:t>
            </a:r>
            <a:r>
              <a:rPr sz="4400" spc="-5" dirty="0">
                <a:solidFill>
                  <a:srgbClr val="002060"/>
                </a:solidFill>
                <a:latin typeface="DMSans-Medium"/>
                <a:cs typeface="DMSans-Medium"/>
              </a:rPr>
              <a:t>which</a:t>
            </a:r>
            <a:r>
              <a:rPr sz="4400" spc="-10" dirty="0">
                <a:solidFill>
                  <a:srgbClr val="002060"/>
                </a:solidFill>
                <a:latin typeface="DMSans-Medium"/>
                <a:cs typeface="DMSans-Medium"/>
              </a:rPr>
              <a:t> </a:t>
            </a:r>
            <a:r>
              <a:rPr sz="4400" spc="-5" dirty="0">
                <a:solidFill>
                  <a:srgbClr val="002060"/>
                </a:solidFill>
                <a:latin typeface="DMSans-Medium"/>
                <a:cs typeface="DMSans-Medium"/>
              </a:rPr>
              <a:t>look</a:t>
            </a:r>
            <a:r>
              <a:rPr sz="4400" spc="-15" dirty="0">
                <a:solidFill>
                  <a:srgbClr val="002060"/>
                </a:solidFill>
                <a:latin typeface="DMSans-Medium"/>
                <a:cs typeface="DMSans-Medium"/>
              </a:rPr>
              <a:t> </a:t>
            </a:r>
            <a:r>
              <a:rPr sz="4400" spc="-35" dirty="0">
                <a:solidFill>
                  <a:srgbClr val="002060"/>
                </a:solidFill>
                <a:latin typeface="DMSans-Medium"/>
                <a:cs typeface="DMSans-Medium"/>
              </a:rPr>
              <a:t>like </a:t>
            </a:r>
            <a:r>
              <a:rPr sz="4400" spc="-815" dirty="0">
                <a:solidFill>
                  <a:srgbClr val="002060"/>
                </a:solidFill>
                <a:latin typeface="DMSans-Medium"/>
                <a:cs typeface="DMSans-Medium"/>
              </a:rPr>
              <a:t> </a:t>
            </a:r>
            <a:r>
              <a:rPr sz="4400" spc="-5" dirty="0">
                <a:solidFill>
                  <a:srgbClr val="002060"/>
                </a:solidFill>
                <a:latin typeface="DMSans-Medium"/>
                <a:cs typeface="DMSans-Medium"/>
              </a:rPr>
              <a:t>the outside of the </a:t>
            </a:r>
            <a:r>
              <a:rPr sz="4400" spc="-15" dirty="0">
                <a:solidFill>
                  <a:srgbClr val="002060"/>
                </a:solidFill>
                <a:latin typeface="DMSans-Medium"/>
                <a:cs typeface="DMSans-Medium"/>
              </a:rPr>
              <a:t>real </a:t>
            </a:r>
            <a:r>
              <a:rPr sz="4400" spc="-10" dirty="0">
                <a:solidFill>
                  <a:srgbClr val="002060"/>
                </a:solidFill>
                <a:latin typeface="DMSans-Medium"/>
                <a:cs typeface="DMSans-Medium"/>
              </a:rPr>
              <a:t> </a:t>
            </a:r>
            <a:r>
              <a:rPr sz="4400" spc="-5" dirty="0">
                <a:solidFill>
                  <a:srgbClr val="002060"/>
                </a:solidFill>
                <a:latin typeface="DMSans-Medium"/>
                <a:cs typeface="DMSans-Medium"/>
              </a:rPr>
              <a:t>HPV</a:t>
            </a:r>
            <a:endParaRPr sz="4400" dirty="0">
              <a:solidFill>
                <a:srgbClr val="002060"/>
              </a:solidFill>
              <a:latin typeface="DMSans-Medium"/>
              <a:cs typeface="DMSans-Medium"/>
            </a:endParaRPr>
          </a:p>
        </p:txBody>
      </p:sp>
      <p:pic>
        <p:nvPicPr>
          <p:cNvPr id="4" name="object 4"/>
          <p:cNvPicPr/>
          <p:nvPr/>
        </p:nvPicPr>
        <p:blipFill>
          <a:blip r:embed="rId3" cstate="print"/>
          <a:stretch>
            <a:fillRect/>
          </a:stretch>
        </p:blipFill>
        <p:spPr>
          <a:xfrm>
            <a:off x="7444799" y="5018235"/>
            <a:ext cx="209417" cy="209417"/>
          </a:xfrm>
          <a:prstGeom prst="rect">
            <a:avLst/>
          </a:prstGeom>
        </p:spPr>
      </p:pic>
      <p:sp>
        <p:nvSpPr>
          <p:cNvPr id="5" name="object 5"/>
          <p:cNvSpPr txBox="1"/>
          <p:nvPr/>
        </p:nvSpPr>
        <p:spPr>
          <a:xfrm>
            <a:off x="7432099" y="8950058"/>
            <a:ext cx="5745512" cy="1478225"/>
          </a:xfrm>
          <a:prstGeom prst="rect">
            <a:avLst/>
          </a:prstGeom>
        </p:spPr>
        <p:txBody>
          <a:bodyPr vert="horz" wrap="square" lIns="0" tIns="12065" rIns="0" bIns="0" rtlCol="0">
            <a:spAutoFit/>
          </a:bodyPr>
          <a:lstStyle/>
          <a:p>
            <a:pPr marL="12700">
              <a:lnSpc>
                <a:spcPts val="3710"/>
              </a:lnSpc>
              <a:spcBef>
                <a:spcPts val="95"/>
              </a:spcBef>
            </a:pPr>
            <a:r>
              <a:rPr sz="4400" spc="-5" dirty="0">
                <a:latin typeface="DMSans-Medium"/>
                <a:cs typeface="DMSans-Medium"/>
              </a:rPr>
              <a:t>Th</a:t>
            </a:r>
            <a:r>
              <a:rPr sz="4400" spc="-5" dirty="0">
                <a:solidFill>
                  <a:srgbClr val="002060"/>
                </a:solidFill>
                <a:latin typeface="DMSans-Medium"/>
                <a:cs typeface="DMSans-Medium"/>
              </a:rPr>
              <a:t>e</a:t>
            </a:r>
            <a:r>
              <a:rPr sz="4400" spc="-15" dirty="0">
                <a:solidFill>
                  <a:srgbClr val="002060"/>
                </a:solidFill>
                <a:latin typeface="DMSans-Medium"/>
                <a:cs typeface="DMSans-Medium"/>
              </a:rPr>
              <a:t> vaccine </a:t>
            </a:r>
            <a:r>
              <a:rPr sz="4400" spc="-5" dirty="0">
                <a:solidFill>
                  <a:srgbClr val="002060"/>
                </a:solidFill>
                <a:latin typeface="DMSans-Medium"/>
                <a:cs typeface="DMSans-Medium"/>
              </a:rPr>
              <a:t>does</a:t>
            </a:r>
            <a:r>
              <a:rPr sz="4400" spc="-15" dirty="0">
                <a:solidFill>
                  <a:srgbClr val="002060"/>
                </a:solidFill>
                <a:latin typeface="DMSans-Medium"/>
                <a:cs typeface="DMSans-Medium"/>
              </a:rPr>
              <a:t> </a:t>
            </a:r>
            <a:r>
              <a:rPr sz="4400" spc="-25" dirty="0">
                <a:solidFill>
                  <a:srgbClr val="002060"/>
                </a:solidFill>
                <a:latin typeface="DMSans-Medium"/>
                <a:cs typeface="DMSans-Medium"/>
              </a:rPr>
              <a:t>not</a:t>
            </a:r>
            <a:endParaRPr sz="4400" dirty="0">
              <a:solidFill>
                <a:srgbClr val="002060"/>
              </a:solidFill>
              <a:latin typeface="DMSans-Medium"/>
              <a:cs typeface="DMSans-Medium"/>
            </a:endParaRPr>
          </a:p>
          <a:p>
            <a:pPr marL="12700">
              <a:lnSpc>
                <a:spcPts val="3710"/>
              </a:lnSpc>
            </a:pPr>
            <a:r>
              <a:rPr sz="4400" spc="-5" dirty="0">
                <a:solidFill>
                  <a:srgbClr val="002060"/>
                </a:solidFill>
                <a:latin typeface="DMSans-Medium"/>
                <a:cs typeface="DMSans-Medium"/>
              </a:rPr>
              <a:t>contain</a:t>
            </a:r>
            <a:r>
              <a:rPr sz="4400" spc="-20" dirty="0">
                <a:solidFill>
                  <a:srgbClr val="002060"/>
                </a:solidFill>
                <a:latin typeface="DMSans-Medium"/>
                <a:cs typeface="DMSans-Medium"/>
              </a:rPr>
              <a:t> </a:t>
            </a:r>
            <a:r>
              <a:rPr sz="4400" spc="-5" dirty="0">
                <a:solidFill>
                  <a:srgbClr val="002060"/>
                </a:solidFill>
                <a:latin typeface="DMSans-Medium"/>
                <a:cs typeface="DMSans-Medium"/>
              </a:rPr>
              <a:t>pork</a:t>
            </a:r>
            <a:r>
              <a:rPr sz="4400" spc="-20" dirty="0">
                <a:solidFill>
                  <a:srgbClr val="002060"/>
                </a:solidFill>
                <a:latin typeface="DMSans-Medium"/>
                <a:cs typeface="DMSans-Medium"/>
              </a:rPr>
              <a:t> </a:t>
            </a:r>
            <a:r>
              <a:rPr sz="4400" spc="-5" dirty="0">
                <a:solidFill>
                  <a:srgbClr val="002060"/>
                </a:solidFill>
                <a:latin typeface="DMSans-Medium"/>
                <a:cs typeface="DMSans-Medium"/>
              </a:rPr>
              <a:t>or</a:t>
            </a:r>
            <a:r>
              <a:rPr sz="4400" spc="-15" dirty="0">
                <a:solidFill>
                  <a:srgbClr val="002060"/>
                </a:solidFill>
                <a:latin typeface="DMSans-Medium"/>
                <a:cs typeface="DMSans-Medium"/>
              </a:rPr>
              <a:t> gelatine</a:t>
            </a:r>
            <a:endParaRPr sz="4400" dirty="0">
              <a:solidFill>
                <a:srgbClr val="002060"/>
              </a:solidFill>
              <a:latin typeface="DMSans-Medium"/>
              <a:cs typeface="DMSans-Medium"/>
            </a:endParaRPr>
          </a:p>
        </p:txBody>
      </p:sp>
      <p:pic>
        <p:nvPicPr>
          <p:cNvPr id="6" name="object 6"/>
          <p:cNvPicPr/>
          <p:nvPr/>
        </p:nvPicPr>
        <p:blipFill>
          <a:blip r:embed="rId4" cstate="print"/>
          <a:stretch>
            <a:fillRect/>
          </a:stretch>
        </p:blipFill>
        <p:spPr>
          <a:xfrm>
            <a:off x="7444799" y="8337160"/>
            <a:ext cx="209417" cy="209417"/>
          </a:xfrm>
          <a:prstGeom prst="rect">
            <a:avLst/>
          </a:prstGeom>
        </p:spPr>
      </p:pic>
      <p:sp>
        <p:nvSpPr>
          <p:cNvPr id="7" name="object 7"/>
          <p:cNvSpPr txBox="1"/>
          <p:nvPr/>
        </p:nvSpPr>
        <p:spPr>
          <a:xfrm>
            <a:off x="13903275" y="5507482"/>
            <a:ext cx="5020945" cy="2822824"/>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It also contains some </a:t>
            </a:r>
            <a:r>
              <a:rPr sz="4400" dirty="0">
                <a:solidFill>
                  <a:srgbClr val="002060"/>
                </a:solidFill>
                <a:latin typeface="DMSans-Medium"/>
                <a:cs typeface="DMSans-Medium"/>
              </a:rPr>
              <a:t> </a:t>
            </a:r>
            <a:r>
              <a:rPr sz="4400" spc="-20" dirty="0">
                <a:solidFill>
                  <a:srgbClr val="002060"/>
                </a:solidFill>
                <a:latin typeface="DMSans-Medium"/>
                <a:cs typeface="DMSans-Medium"/>
              </a:rPr>
              <a:t>other</a:t>
            </a:r>
            <a:r>
              <a:rPr sz="4400" spc="-15" dirty="0">
                <a:solidFill>
                  <a:srgbClr val="002060"/>
                </a:solidFill>
                <a:latin typeface="DMSans-Medium"/>
                <a:cs typeface="DMSans-Medium"/>
              </a:rPr>
              <a:t> </a:t>
            </a:r>
            <a:r>
              <a:rPr sz="4400" spc="-10" dirty="0">
                <a:solidFill>
                  <a:srgbClr val="002060"/>
                </a:solidFill>
                <a:latin typeface="DMSans-Medium"/>
                <a:cs typeface="DMSans-Medium"/>
              </a:rPr>
              <a:t>ingredients </a:t>
            </a:r>
            <a:r>
              <a:rPr sz="4400" spc="-25" dirty="0">
                <a:solidFill>
                  <a:srgbClr val="002060"/>
                </a:solidFill>
                <a:latin typeface="DMSans-Medium"/>
                <a:cs typeface="DMSans-Medium"/>
              </a:rPr>
              <a:t>to</a:t>
            </a:r>
            <a:r>
              <a:rPr sz="4400" spc="-10" dirty="0">
                <a:solidFill>
                  <a:srgbClr val="002060"/>
                </a:solidFill>
                <a:latin typeface="DMSans-Medium"/>
                <a:cs typeface="DMSans-Medium"/>
              </a:rPr>
              <a:t> </a:t>
            </a:r>
            <a:r>
              <a:rPr lang="en-GB" sz="4400" spc="-35" dirty="0">
                <a:solidFill>
                  <a:srgbClr val="002060"/>
                </a:solidFill>
                <a:latin typeface="DMSans-Medium"/>
                <a:cs typeface="DMSans-Medium"/>
              </a:rPr>
              <a:t>make</a:t>
            </a:r>
            <a:r>
              <a:rPr sz="4400" spc="-35" dirty="0">
                <a:solidFill>
                  <a:srgbClr val="002060"/>
                </a:solidFill>
                <a:latin typeface="DMSans-Medium"/>
                <a:cs typeface="DMSans-Medium"/>
              </a:rPr>
              <a:t> </a:t>
            </a:r>
            <a:r>
              <a:rPr sz="4400" spc="-815" dirty="0">
                <a:solidFill>
                  <a:srgbClr val="002060"/>
                </a:solidFill>
                <a:latin typeface="DMSans-Medium"/>
                <a:cs typeface="DMSans-Medium"/>
              </a:rPr>
              <a:t> </a:t>
            </a:r>
            <a:r>
              <a:rPr sz="4400" spc="-5" dirty="0">
                <a:solidFill>
                  <a:srgbClr val="002060"/>
                </a:solidFill>
                <a:latin typeface="DMSans-Medium"/>
                <a:cs typeface="DMSans-Medium"/>
              </a:rPr>
              <a:t>the </a:t>
            </a:r>
            <a:r>
              <a:rPr sz="4400" spc="-15" dirty="0">
                <a:solidFill>
                  <a:srgbClr val="002060"/>
                </a:solidFill>
                <a:latin typeface="DMSans-Medium"/>
                <a:cs typeface="DMSans-Medium"/>
              </a:rPr>
              <a:t>vaccine </a:t>
            </a:r>
            <a:r>
              <a:rPr sz="4400" spc="-5" dirty="0">
                <a:solidFill>
                  <a:srgbClr val="002060"/>
                </a:solidFill>
                <a:latin typeface="DMSans-Medium"/>
                <a:cs typeface="DMSans-Medium"/>
              </a:rPr>
              <a:t>suitable </a:t>
            </a:r>
            <a:r>
              <a:rPr sz="4400" spc="-25" dirty="0">
                <a:solidFill>
                  <a:srgbClr val="002060"/>
                </a:solidFill>
                <a:latin typeface="DMSans-Medium"/>
                <a:cs typeface="DMSans-Medium"/>
              </a:rPr>
              <a:t>for </a:t>
            </a:r>
            <a:r>
              <a:rPr sz="4400" spc="-20" dirty="0">
                <a:solidFill>
                  <a:srgbClr val="002060"/>
                </a:solidFill>
                <a:latin typeface="DMSans-Medium"/>
                <a:cs typeface="DMSans-Medium"/>
              </a:rPr>
              <a:t> </a:t>
            </a:r>
            <a:r>
              <a:rPr sz="4400" spc="-5" dirty="0">
                <a:solidFill>
                  <a:srgbClr val="002060"/>
                </a:solidFill>
                <a:latin typeface="DMSans-Medium"/>
                <a:cs typeface="DMSans-Medium"/>
              </a:rPr>
              <a:t>injection</a:t>
            </a:r>
            <a:endParaRPr sz="4400" dirty="0">
              <a:solidFill>
                <a:srgbClr val="002060"/>
              </a:solidFill>
              <a:latin typeface="DMSans-Medium"/>
              <a:cs typeface="DMSans-Medium"/>
            </a:endParaRPr>
          </a:p>
        </p:txBody>
      </p:sp>
      <p:pic>
        <p:nvPicPr>
          <p:cNvPr id="8" name="object 8"/>
          <p:cNvPicPr/>
          <p:nvPr/>
        </p:nvPicPr>
        <p:blipFill>
          <a:blip r:embed="rId5" cstate="print"/>
          <a:stretch>
            <a:fillRect/>
          </a:stretch>
        </p:blipFill>
        <p:spPr>
          <a:xfrm>
            <a:off x="13903275" y="5009662"/>
            <a:ext cx="209417" cy="209417"/>
          </a:xfrm>
          <a:prstGeom prst="rect">
            <a:avLst/>
          </a:prstGeom>
        </p:spPr>
      </p:pic>
      <p:pic>
        <p:nvPicPr>
          <p:cNvPr id="9" name="object 9"/>
          <p:cNvPicPr/>
          <p:nvPr/>
        </p:nvPicPr>
        <p:blipFill>
          <a:blip r:embed="rId6" cstate="print"/>
          <a:stretch>
            <a:fillRect/>
          </a:stretch>
        </p:blipFill>
        <p:spPr>
          <a:xfrm>
            <a:off x="738197" y="753903"/>
            <a:ext cx="6188293" cy="9800748"/>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2005" y="1207198"/>
            <a:ext cx="9295765" cy="2329180"/>
          </a:xfrm>
          <a:prstGeom prst="rect">
            <a:avLst/>
          </a:prstGeom>
        </p:spPr>
        <p:txBody>
          <a:bodyPr vert="horz" wrap="square" lIns="0" tIns="222250" rIns="0" bIns="0" rtlCol="0">
            <a:spAutoFit/>
          </a:bodyPr>
          <a:lstStyle/>
          <a:p>
            <a:pPr marL="12700" marR="5080">
              <a:lnSpc>
                <a:spcPts val="8240"/>
              </a:lnSpc>
              <a:spcBef>
                <a:spcPts val="1750"/>
              </a:spcBef>
            </a:pPr>
            <a:r>
              <a:rPr sz="8250" b="1" spc="-110" dirty="0">
                <a:latin typeface="CampaignLight"/>
                <a:cs typeface="CampaignLight"/>
              </a:rPr>
              <a:t>Who</a:t>
            </a:r>
            <a:r>
              <a:rPr sz="8250" b="1" spc="-35" dirty="0">
                <a:latin typeface="CampaignLight"/>
                <a:cs typeface="CampaignLight"/>
              </a:rPr>
              <a:t> </a:t>
            </a:r>
            <a:r>
              <a:rPr sz="8250" b="1" spc="-50" dirty="0">
                <a:latin typeface="CampaignLight"/>
                <a:cs typeface="CampaignLight"/>
              </a:rPr>
              <a:t>can</a:t>
            </a:r>
            <a:r>
              <a:rPr sz="8250" b="1" spc="-30" dirty="0">
                <a:latin typeface="CampaignLight"/>
                <a:cs typeface="CampaignLight"/>
              </a:rPr>
              <a:t> </a:t>
            </a:r>
            <a:r>
              <a:rPr sz="8250" b="1" spc="-225" dirty="0">
                <a:latin typeface="CampaignLight"/>
                <a:cs typeface="CampaignLight"/>
              </a:rPr>
              <a:t>have</a:t>
            </a:r>
            <a:r>
              <a:rPr sz="8250" b="1" spc="-35" dirty="0">
                <a:latin typeface="CampaignLight"/>
                <a:cs typeface="CampaignLight"/>
              </a:rPr>
              <a:t> </a:t>
            </a:r>
            <a:r>
              <a:rPr sz="8250" b="1" spc="-114" dirty="0">
                <a:latin typeface="CampaignLight"/>
                <a:cs typeface="CampaignLight"/>
              </a:rPr>
              <a:t>the </a:t>
            </a:r>
            <a:r>
              <a:rPr sz="8250" b="1" spc="-2130" dirty="0">
                <a:latin typeface="CampaignLight"/>
                <a:cs typeface="CampaignLight"/>
              </a:rPr>
              <a:t> </a:t>
            </a:r>
            <a:r>
              <a:rPr sz="8250" b="1" spc="-100" dirty="0">
                <a:latin typeface="CampaignLight"/>
                <a:cs typeface="CampaignLight"/>
              </a:rPr>
              <a:t>HPV</a:t>
            </a:r>
            <a:r>
              <a:rPr sz="8250" b="1" spc="-15" dirty="0">
                <a:latin typeface="CampaignLight"/>
                <a:cs typeface="CampaignLight"/>
              </a:rPr>
              <a:t> </a:t>
            </a:r>
            <a:r>
              <a:rPr sz="8250" b="1" spc="-215" dirty="0">
                <a:latin typeface="CampaignLight"/>
                <a:cs typeface="CampaignLight"/>
              </a:rPr>
              <a:t>vaccine?</a:t>
            </a:r>
            <a:endParaRPr sz="8250" b="1" dirty="0">
              <a:latin typeface="CampaignLight"/>
              <a:cs typeface="CampaignLight"/>
            </a:endParaRPr>
          </a:p>
        </p:txBody>
      </p:sp>
      <p:sp>
        <p:nvSpPr>
          <p:cNvPr id="4" name="object 4"/>
          <p:cNvSpPr txBox="1"/>
          <p:nvPr/>
        </p:nvSpPr>
        <p:spPr>
          <a:xfrm>
            <a:off x="728008" y="4503532"/>
            <a:ext cx="5598705" cy="2822824"/>
          </a:xfrm>
          <a:prstGeom prst="rect">
            <a:avLst/>
          </a:prstGeom>
        </p:spPr>
        <p:txBody>
          <a:bodyPr vert="horz" wrap="square" lIns="0" tIns="80010" rIns="0" bIns="0" rtlCol="0">
            <a:spAutoFit/>
          </a:bodyPr>
          <a:lstStyle/>
          <a:p>
            <a:pPr marL="12700" marR="5080">
              <a:lnSpc>
                <a:spcPts val="3460"/>
              </a:lnSpc>
              <a:spcBef>
                <a:spcPts val="630"/>
              </a:spcBef>
            </a:pPr>
            <a:r>
              <a:rPr lang="en-GB" sz="4400" spc="-5" dirty="0">
                <a:solidFill>
                  <a:srgbClr val="002060"/>
                </a:solidFill>
                <a:latin typeface="DMSans-Medium"/>
                <a:cs typeface="DMSans-Medium"/>
              </a:rPr>
              <a:t>S</a:t>
            </a:r>
            <a:r>
              <a:rPr sz="4400" spc="-10" dirty="0" err="1">
                <a:solidFill>
                  <a:srgbClr val="002060"/>
                </a:solidFill>
                <a:latin typeface="DMSans-Medium"/>
                <a:cs typeface="DMSans-Medium"/>
              </a:rPr>
              <a:t>tudents</a:t>
            </a:r>
            <a:r>
              <a:rPr sz="4400" spc="-10" dirty="0">
                <a:solidFill>
                  <a:srgbClr val="002060"/>
                </a:solidFill>
                <a:latin typeface="DMSans-Medium"/>
                <a:cs typeface="DMSans-Medium"/>
              </a:rPr>
              <a:t> </a:t>
            </a:r>
            <a:r>
              <a:rPr sz="4400" spc="-20" dirty="0">
                <a:solidFill>
                  <a:srgbClr val="002060"/>
                </a:solidFill>
                <a:latin typeface="DMSans-Medium"/>
                <a:cs typeface="DMSans-Medium"/>
              </a:rPr>
              <a:t>are </a:t>
            </a:r>
            <a:r>
              <a:rPr sz="4400" spc="-15" dirty="0">
                <a:solidFill>
                  <a:srgbClr val="002060"/>
                </a:solidFill>
                <a:latin typeface="DMSans-Medium"/>
                <a:cs typeface="DMSans-Medium"/>
              </a:rPr>
              <a:t> </a:t>
            </a:r>
            <a:r>
              <a:rPr sz="4400" spc="-20" dirty="0">
                <a:solidFill>
                  <a:srgbClr val="002060"/>
                </a:solidFill>
                <a:latin typeface="DMSans-Medium"/>
                <a:cs typeface="DMSans-Medium"/>
              </a:rPr>
              <a:t>offered</a:t>
            </a:r>
            <a:r>
              <a:rPr sz="4400" spc="-25" dirty="0">
                <a:solidFill>
                  <a:srgbClr val="002060"/>
                </a:solidFill>
                <a:latin typeface="DMSans-Medium"/>
                <a:cs typeface="DMSans-Medium"/>
              </a:rPr>
              <a:t> </a:t>
            </a:r>
            <a:r>
              <a:rPr sz="4400" spc="-5" dirty="0">
                <a:solidFill>
                  <a:srgbClr val="002060"/>
                </a:solidFill>
                <a:latin typeface="DMSans-Medium"/>
                <a:cs typeface="DMSans-Medium"/>
              </a:rPr>
              <a:t>the</a:t>
            </a:r>
            <a:r>
              <a:rPr sz="4400" spc="-25" dirty="0">
                <a:solidFill>
                  <a:srgbClr val="002060"/>
                </a:solidFill>
                <a:latin typeface="DMSans-Medium"/>
                <a:cs typeface="DMSans-Medium"/>
              </a:rPr>
              <a:t> </a:t>
            </a:r>
            <a:r>
              <a:rPr sz="4400" spc="-5" dirty="0">
                <a:solidFill>
                  <a:srgbClr val="002060"/>
                </a:solidFill>
                <a:latin typeface="DMSans-Medium"/>
                <a:cs typeface="DMSans-Medium"/>
              </a:rPr>
              <a:t>HPV</a:t>
            </a:r>
            <a:r>
              <a:rPr sz="4400" spc="-25" dirty="0">
                <a:solidFill>
                  <a:srgbClr val="002060"/>
                </a:solidFill>
                <a:latin typeface="DMSans-Medium"/>
                <a:cs typeface="DMSans-Medium"/>
              </a:rPr>
              <a:t> </a:t>
            </a:r>
            <a:r>
              <a:rPr sz="4400" spc="-15" dirty="0">
                <a:solidFill>
                  <a:srgbClr val="002060"/>
                </a:solidFill>
                <a:latin typeface="DMSans-Medium"/>
                <a:cs typeface="DMSans-Medium"/>
              </a:rPr>
              <a:t>vaccine</a:t>
            </a:r>
            <a:r>
              <a:rPr sz="4400" spc="-20" dirty="0">
                <a:solidFill>
                  <a:srgbClr val="002060"/>
                </a:solidFill>
                <a:latin typeface="DMSans-Medium"/>
                <a:cs typeface="DMSans-Medium"/>
              </a:rPr>
              <a:t> </a:t>
            </a:r>
            <a:r>
              <a:rPr lang="en-GB" sz="4400" spc="-20" dirty="0">
                <a:solidFill>
                  <a:srgbClr val="002060"/>
                </a:solidFill>
                <a:latin typeface="DMSans-Medium"/>
                <a:cs typeface="DMSans-Medium"/>
              </a:rPr>
              <a:t> early in secondary </a:t>
            </a:r>
            <a:r>
              <a:rPr sz="4400" spc="-819" dirty="0">
                <a:solidFill>
                  <a:srgbClr val="002060"/>
                </a:solidFill>
                <a:latin typeface="DMSans-Medium"/>
                <a:cs typeface="DMSans-Medium"/>
              </a:rPr>
              <a:t> </a:t>
            </a:r>
            <a:r>
              <a:rPr sz="4400" spc="-5" dirty="0">
                <a:solidFill>
                  <a:srgbClr val="002060"/>
                </a:solidFill>
                <a:latin typeface="DMSans-Medium"/>
                <a:cs typeface="DMSans-Medium"/>
              </a:rPr>
              <a:t>school</a:t>
            </a:r>
            <a:r>
              <a:rPr lang="en-GB" sz="4400" spc="-5" dirty="0">
                <a:solidFill>
                  <a:srgbClr val="002060"/>
                </a:solidFill>
                <a:latin typeface="DMSans-Medium"/>
                <a:cs typeface="DMSans-Medium"/>
              </a:rPr>
              <a:t> as this is a good time to have it</a:t>
            </a:r>
            <a:endParaRPr sz="4400" dirty="0">
              <a:solidFill>
                <a:srgbClr val="002060"/>
              </a:solidFill>
              <a:latin typeface="DMSans-Medium"/>
              <a:cs typeface="DMSans-Medium"/>
            </a:endParaRPr>
          </a:p>
        </p:txBody>
      </p:sp>
      <p:pic>
        <p:nvPicPr>
          <p:cNvPr id="5" name="object 5"/>
          <p:cNvPicPr/>
          <p:nvPr/>
        </p:nvPicPr>
        <p:blipFill>
          <a:blip r:embed="rId3" cstate="print"/>
          <a:stretch>
            <a:fillRect/>
          </a:stretch>
        </p:blipFill>
        <p:spPr>
          <a:xfrm>
            <a:off x="739554" y="3902915"/>
            <a:ext cx="209417" cy="209417"/>
          </a:xfrm>
          <a:prstGeom prst="rect">
            <a:avLst/>
          </a:prstGeom>
        </p:spPr>
      </p:pic>
      <p:sp>
        <p:nvSpPr>
          <p:cNvPr id="6" name="object 6"/>
          <p:cNvSpPr txBox="1"/>
          <p:nvPr/>
        </p:nvSpPr>
        <p:spPr>
          <a:xfrm>
            <a:off x="739554" y="8409117"/>
            <a:ext cx="5598705" cy="2373983"/>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The </a:t>
            </a:r>
            <a:r>
              <a:rPr sz="4400" spc="-15" dirty="0">
                <a:solidFill>
                  <a:srgbClr val="002060"/>
                </a:solidFill>
                <a:latin typeface="DMSans-Medium"/>
                <a:cs typeface="DMSans-Medium"/>
              </a:rPr>
              <a:t>vaccine </a:t>
            </a:r>
            <a:r>
              <a:rPr sz="4400" spc="-5" dirty="0">
                <a:solidFill>
                  <a:srgbClr val="002060"/>
                </a:solidFill>
                <a:latin typeface="DMSans-Medium"/>
                <a:cs typeface="DMSans-Medium"/>
              </a:rPr>
              <a:t>is also </a:t>
            </a:r>
            <a:r>
              <a:rPr sz="4400" dirty="0">
                <a:solidFill>
                  <a:srgbClr val="002060"/>
                </a:solidFill>
                <a:latin typeface="DMSans-Medium"/>
                <a:cs typeface="DMSans-Medium"/>
              </a:rPr>
              <a:t> </a:t>
            </a:r>
            <a:r>
              <a:rPr sz="4400" spc="-20" dirty="0">
                <a:solidFill>
                  <a:srgbClr val="002060"/>
                </a:solidFill>
                <a:latin typeface="DMSans-Medium"/>
                <a:cs typeface="DMSans-Medium"/>
              </a:rPr>
              <a:t>available</a:t>
            </a:r>
            <a:r>
              <a:rPr sz="4400" spc="-15" dirty="0">
                <a:solidFill>
                  <a:srgbClr val="002060"/>
                </a:solidFill>
                <a:latin typeface="DMSans-Medium"/>
                <a:cs typeface="DMSans-Medium"/>
              </a:rPr>
              <a:t> </a:t>
            </a:r>
            <a:r>
              <a:rPr sz="4400" spc="-25" dirty="0">
                <a:solidFill>
                  <a:srgbClr val="002060"/>
                </a:solidFill>
                <a:latin typeface="DMSans-Medium"/>
                <a:cs typeface="DMSans-Medium"/>
              </a:rPr>
              <a:t>for</a:t>
            </a:r>
            <a:r>
              <a:rPr sz="4400" spc="-15" dirty="0">
                <a:solidFill>
                  <a:srgbClr val="002060"/>
                </a:solidFill>
                <a:latin typeface="DMSans-Medium"/>
                <a:cs typeface="DMSans-Medium"/>
              </a:rPr>
              <a:t> </a:t>
            </a:r>
            <a:r>
              <a:rPr sz="4400" spc="-5" dirty="0">
                <a:solidFill>
                  <a:srgbClr val="002060"/>
                </a:solidFill>
                <a:latin typeface="DMSans-Medium"/>
                <a:cs typeface="DMSans-Medium"/>
              </a:rPr>
              <a:t>men-who- </a:t>
            </a:r>
            <a:r>
              <a:rPr sz="4400" dirty="0">
                <a:solidFill>
                  <a:srgbClr val="002060"/>
                </a:solidFill>
                <a:latin typeface="DMSans-Medium"/>
                <a:cs typeface="DMSans-Medium"/>
              </a:rPr>
              <a:t> </a:t>
            </a:r>
            <a:r>
              <a:rPr sz="4400" spc="-20" dirty="0">
                <a:solidFill>
                  <a:srgbClr val="002060"/>
                </a:solidFill>
                <a:latin typeface="DMSans-Medium"/>
                <a:cs typeface="DMSans-Medium"/>
              </a:rPr>
              <a:t>have-sex-with-men</a:t>
            </a:r>
            <a:r>
              <a:rPr sz="4400" spc="-10" dirty="0">
                <a:solidFill>
                  <a:srgbClr val="002060"/>
                </a:solidFill>
                <a:latin typeface="DMSans-Medium"/>
                <a:cs typeface="DMSans-Medium"/>
              </a:rPr>
              <a:t> </a:t>
            </a:r>
            <a:r>
              <a:rPr sz="4400" spc="-5" dirty="0">
                <a:solidFill>
                  <a:srgbClr val="002060"/>
                </a:solidFill>
                <a:latin typeface="DMSans-Medium"/>
                <a:cs typeface="DMSans-Medium"/>
              </a:rPr>
              <a:t>until </a:t>
            </a:r>
            <a:r>
              <a:rPr sz="4400" spc="-819" dirty="0">
                <a:solidFill>
                  <a:srgbClr val="002060"/>
                </a:solidFill>
                <a:latin typeface="DMSans-Medium"/>
                <a:cs typeface="DMSans-Medium"/>
              </a:rPr>
              <a:t> </a:t>
            </a:r>
            <a:r>
              <a:rPr sz="4400" spc="-20" dirty="0">
                <a:solidFill>
                  <a:srgbClr val="002060"/>
                </a:solidFill>
                <a:latin typeface="DMSans-Medium"/>
                <a:cs typeface="DMSans-Medium"/>
              </a:rPr>
              <a:t>they</a:t>
            </a:r>
            <a:r>
              <a:rPr sz="4400" spc="-15" dirty="0">
                <a:solidFill>
                  <a:srgbClr val="002060"/>
                </a:solidFill>
                <a:latin typeface="DMSans-Medium"/>
                <a:cs typeface="DMSans-Medium"/>
              </a:rPr>
              <a:t> </a:t>
            </a:r>
            <a:r>
              <a:rPr sz="4400" spc="-20" dirty="0">
                <a:solidFill>
                  <a:srgbClr val="002060"/>
                </a:solidFill>
                <a:latin typeface="DMSans-Medium"/>
                <a:cs typeface="DMSans-Medium"/>
              </a:rPr>
              <a:t>are</a:t>
            </a:r>
            <a:r>
              <a:rPr sz="4400" spc="-10" dirty="0">
                <a:solidFill>
                  <a:srgbClr val="002060"/>
                </a:solidFill>
                <a:latin typeface="DMSans-Medium"/>
                <a:cs typeface="DMSans-Medium"/>
              </a:rPr>
              <a:t> </a:t>
            </a:r>
            <a:r>
              <a:rPr sz="4400" spc="-20" dirty="0">
                <a:solidFill>
                  <a:srgbClr val="002060"/>
                </a:solidFill>
                <a:latin typeface="DMSans-Medium"/>
                <a:cs typeface="DMSans-Medium"/>
              </a:rPr>
              <a:t>aged</a:t>
            </a:r>
            <a:r>
              <a:rPr sz="4400" spc="-15" dirty="0">
                <a:solidFill>
                  <a:srgbClr val="002060"/>
                </a:solidFill>
                <a:latin typeface="DMSans-Medium"/>
                <a:cs typeface="DMSans-Medium"/>
              </a:rPr>
              <a:t> </a:t>
            </a:r>
            <a:r>
              <a:rPr sz="4400" spc="-5" dirty="0">
                <a:solidFill>
                  <a:srgbClr val="002060"/>
                </a:solidFill>
                <a:latin typeface="DMSans-Medium"/>
                <a:cs typeface="DMSans-Medium"/>
              </a:rPr>
              <a:t>45</a:t>
            </a:r>
            <a:r>
              <a:rPr sz="4400" spc="-10" dirty="0">
                <a:solidFill>
                  <a:srgbClr val="002060"/>
                </a:solidFill>
                <a:latin typeface="DMSans-Medium"/>
                <a:cs typeface="DMSans-Medium"/>
              </a:rPr>
              <a:t> </a:t>
            </a:r>
            <a:r>
              <a:rPr sz="4400" spc="-35" dirty="0">
                <a:solidFill>
                  <a:srgbClr val="002060"/>
                </a:solidFill>
                <a:latin typeface="DMSans-Medium"/>
                <a:cs typeface="DMSans-Medium"/>
              </a:rPr>
              <a:t>years</a:t>
            </a:r>
            <a:endParaRPr sz="4400" dirty="0">
              <a:solidFill>
                <a:srgbClr val="002060"/>
              </a:solidFill>
              <a:latin typeface="DMSans-Medium"/>
              <a:cs typeface="DMSans-Medium"/>
            </a:endParaRPr>
          </a:p>
        </p:txBody>
      </p:sp>
      <p:pic>
        <p:nvPicPr>
          <p:cNvPr id="7" name="object 7"/>
          <p:cNvPicPr/>
          <p:nvPr/>
        </p:nvPicPr>
        <p:blipFill>
          <a:blip r:embed="rId4" cstate="print"/>
          <a:stretch>
            <a:fillRect/>
          </a:stretch>
        </p:blipFill>
        <p:spPr>
          <a:xfrm>
            <a:off x="747058" y="7707090"/>
            <a:ext cx="235420" cy="209417"/>
          </a:xfrm>
          <a:prstGeom prst="rect">
            <a:avLst/>
          </a:prstGeom>
        </p:spPr>
      </p:pic>
      <p:sp>
        <p:nvSpPr>
          <p:cNvPr id="8" name="object 8"/>
          <p:cNvSpPr txBox="1"/>
          <p:nvPr/>
        </p:nvSpPr>
        <p:spPr>
          <a:xfrm>
            <a:off x="6919562" y="4461721"/>
            <a:ext cx="5223510" cy="3720506"/>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If</a:t>
            </a:r>
            <a:r>
              <a:rPr sz="4400" spc="-10" dirty="0">
                <a:solidFill>
                  <a:srgbClr val="002060"/>
                </a:solidFill>
                <a:latin typeface="DMSans-Medium"/>
                <a:cs typeface="DMSans-Medium"/>
              </a:rPr>
              <a:t> </a:t>
            </a:r>
            <a:r>
              <a:rPr lang="en-GB" sz="4400" spc="-55" dirty="0">
                <a:solidFill>
                  <a:srgbClr val="002060"/>
                </a:solidFill>
                <a:latin typeface="DMSans-Medium"/>
                <a:cs typeface="DMSans-Medium"/>
              </a:rPr>
              <a:t>someone</a:t>
            </a:r>
            <a:r>
              <a:rPr sz="4400" spc="-5" dirty="0">
                <a:solidFill>
                  <a:srgbClr val="002060"/>
                </a:solidFill>
                <a:latin typeface="DMSans-Medium"/>
                <a:cs typeface="DMSans-Medium"/>
              </a:rPr>
              <a:t> miss</a:t>
            </a:r>
            <a:r>
              <a:rPr sz="4400" spc="-10" dirty="0">
                <a:solidFill>
                  <a:srgbClr val="002060"/>
                </a:solidFill>
                <a:latin typeface="DMSans-Medium"/>
                <a:cs typeface="DMSans-Medium"/>
              </a:rPr>
              <a:t> </a:t>
            </a:r>
            <a:r>
              <a:rPr sz="4400" spc="-15" dirty="0">
                <a:solidFill>
                  <a:srgbClr val="002060"/>
                </a:solidFill>
                <a:latin typeface="DMSans-Medium"/>
                <a:cs typeface="DMSans-Medium"/>
              </a:rPr>
              <a:t>having</a:t>
            </a:r>
            <a:r>
              <a:rPr sz="4400" spc="-5" dirty="0">
                <a:solidFill>
                  <a:srgbClr val="002060"/>
                </a:solidFill>
                <a:latin typeface="DMSans-Medium"/>
                <a:cs typeface="DMSans-Medium"/>
              </a:rPr>
              <a:t> the </a:t>
            </a:r>
            <a:r>
              <a:rPr sz="4400" dirty="0">
                <a:solidFill>
                  <a:srgbClr val="002060"/>
                </a:solidFill>
                <a:latin typeface="DMSans-Medium"/>
                <a:cs typeface="DMSans-Medium"/>
              </a:rPr>
              <a:t> </a:t>
            </a:r>
            <a:r>
              <a:rPr sz="4400" spc="-15" dirty="0">
                <a:solidFill>
                  <a:srgbClr val="002060"/>
                </a:solidFill>
                <a:latin typeface="DMSans-Medium"/>
                <a:cs typeface="DMSans-Medium"/>
              </a:rPr>
              <a:t>vaccine</a:t>
            </a:r>
            <a:r>
              <a:rPr sz="4400" spc="-20" dirty="0">
                <a:solidFill>
                  <a:srgbClr val="002060"/>
                </a:solidFill>
                <a:latin typeface="DMSans-Medium"/>
                <a:cs typeface="DMSans-Medium"/>
              </a:rPr>
              <a:t> at</a:t>
            </a:r>
            <a:r>
              <a:rPr sz="4400" spc="-15" dirty="0">
                <a:solidFill>
                  <a:srgbClr val="002060"/>
                </a:solidFill>
                <a:latin typeface="DMSans-Medium"/>
                <a:cs typeface="DMSans-Medium"/>
              </a:rPr>
              <a:t> </a:t>
            </a:r>
            <a:r>
              <a:rPr sz="4400" spc="-5" dirty="0">
                <a:solidFill>
                  <a:srgbClr val="002060"/>
                </a:solidFill>
                <a:latin typeface="DMSans-Medium"/>
                <a:cs typeface="DMSans-Medium"/>
              </a:rPr>
              <a:t>school,</a:t>
            </a:r>
            <a:r>
              <a:rPr sz="4400" spc="-15" dirty="0">
                <a:solidFill>
                  <a:srgbClr val="002060"/>
                </a:solidFill>
                <a:latin typeface="DMSans-Medium"/>
                <a:cs typeface="DMSans-Medium"/>
              </a:rPr>
              <a:t> </a:t>
            </a:r>
            <a:r>
              <a:rPr lang="en-GB" sz="4400" spc="-55" dirty="0">
                <a:solidFill>
                  <a:srgbClr val="002060"/>
                </a:solidFill>
                <a:latin typeface="DMSans-Medium"/>
                <a:cs typeface="DMSans-Medium"/>
              </a:rPr>
              <a:t>they </a:t>
            </a:r>
            <a:r>
              <a:rPr sz="4400" spc="-5" dirty="0">
                <a:solidFill>
                  <a:srgbClr val="002060"/>
                </a:solidFill>
                <a:latin typeface="DMSans-Medium"/>
                <a:cs typeface="DMSans-Medium"/>
              </a:rPr>
              <a:t>can </a:t>
            </a:r>
            <a:r>
              <a:rPr sz="4400" spc="-815" dirty="0">
                <a:solidFill>
                  <a:srgbClr val="002060"/>
                </a:solidFill>
                <a:latin typeface="DMSans-Medium"/>
                <a:cs typeface="DMSans-Medium"/>
              </a:rPr>
              <a:t> </a:t>
            </a:r>
            <a:r>
              <a:rPr sz="4400" spc="-5" dirty="0">
                <a:solidFill>
                  <a:srgbClr val="002060"/>
                </a:solidFill>
                <a:latin typeface="DMSans-Medium"/>
                <a:cs typeface="DMSans-Medium"/>
              </a:rPr>
              <a:t>also </a:t>
            </a:r>
            <a:r>
              <a:rPr sz="4400" spc="-40" dirty="0">
                <a:solidFill>
                  <a:srgbClr val="002060"/>
                </a:solidFill>
                <a:latin typeface="DMSans-Medium"/>
                <a:cs typeface="DMSans-Medium"/>
              </a:rPr>
              <a:t>have </a:t>
            </a:r>
            <a:r>
              <a:rPr sz="4400" spc="-5" dirty="0">
                <a:solidFill>
                  <a:srgbClr val="002060"/>
                </a:solidFill>
                <a:latin typeface="DMSans-Medium"/>
                <a:cs typeface="DMSans-Medium"/>
              </a:rPr>
              <a:t>the HPV </a:t>
            </a:r>
            <a:r>
              <a:rPr sz="4400" spc="-15" dirty="0">
                <a:solidFill>
                  <a:srgbClr val="002060"/>
                </a:solidFill>
                <a:latin typeface="DMSans-Medium"/>
                <a:cs typeface="DMSans-Medium"/>
              </a:rPr>
              <a:t>vaccine </a:t>
            </a:r>
            <a:r>
              <a:rPr sz="4400" spc="-819" dirty="0">
                <a:solidFill>
                  <a:srgbClr val="002060"/>
                </a:solidFill>
                <a:latin typeface="DMSans-Medium"/>
                <a:cs typeface="DMSans-Medium"/>
              </a:rPr>
              <a:t> </a:t>
            </a:r>
            <a:r>
              <a:rPr sz="4400" spc="-20" dirty="0">
                <a:solidFill>
                  <a:srgbClr val="002060"/>
                </a:solidFill>
                <a:latin typeface="DMSans-Medium"/>
                <a:cs typeface="DMSans-Medium"/>
              </a:rPr>
              <a:t>at</a:t>
            </a:r>
            <a:r>
              <a:rPr sz="4400" spc="-10" dirty="0">
                <a:solidFill>
                  <a:srgbClr val="002060"/>
                </a:solidFill>
                <a:latin typeface="DMSans-Medium"/>
                <a:cs typeface="DMSans-Medium"/>
              </a:rPr>
              <a:t> </a:t>
            </a:r>
            <a:r>
              <a:rPr sz="4400" spc="-40" dirty="0">
                <a:solidFill>
                  <a:srgbClr val="002060"/>
                </a:solidFill>
                <a:latin typeface="DMSans-Medium"/>
                <a:cs typeface="DMSans-Medium"/>
              </a:rPr>
              <a:t>your</a:t>
            </a:r>
            <a:r>
              <a:rPr sz="4400" spc="-10" dirty="0">
                <a:solidFill>
                  <a:srgbClr val="002060"/>
                </a:solidFill>
                <a:latin typeface="DMSans-Medium"/>
                <a:cs typeface="DMSans-Medium"/>
              </a:rPr>
              <a:t> </a:t>
            </a:r>
            <a:r>
              <a:rPr sz="4400" spc="-15" dirty="0">
                <a:solidFill>
                  <a:srgbClr val="002060"/>
                </a:solidFill>
                <a:latin typeface="DMSans-Medium"/>
                <a:cs typeface="DMSans-Medium"/>
              </a:rPr>
              <a:t>general</a:t>
            </a:r>
            <a:r>
              <a:rPr sz="4400" spc="-10" dirty="0">
                <a:solidFill>
                  <a:srgbClr val="002060"/>
                </a:solidFill>
                <a:latin typeface="DMSans-Medium"/>
                <a:cs typeface="DMSans-Medium"/>
              </a:rPr>
              <a:t> practice </a:t>
            </a:r>
            <a:r>
              <a:rPr sz="4400" spc="-5" dirty="0">
                <a:solidFill>
                  <a:srgbClr val="002060"/>
                </a:solidFill>
                <a:latin typeface="DMSans-Medium"/>
                <a:cs typeface="DMSans-Medium"/>
              </a:rPr>
              <a:t> until</a:t>
            </a:r>
            <a:r>
              <a:rPr sz="4400" spc="-10" dirty="0">
                <a:solidFill>
                  <a:srgbClr val="002060"/>
                </a:solidFill>
                <a:latin typeface="DMSans-Medium"/>
                <a:cs typeface="DMSans-Medium"/>
              </a:rPr>
              <a:t> </a:t>
            </a:r>
            <a:r>
              <a:rPr lang="en-GB" sz="4400" spc="-55" dirty="0">
                <a:solidFill>
                  <a:srgbClr val="002060"/>
                </a:solidFill>
                <a:latin typeface="DMSans-Medium"/>
                <a:cs typeface="DMSans-Medium"/>
              </a:rPr>
              <a:t>they</a:t>
            </a:r>
            <a:r>
              <a:rPr sz="4400" spc="-5" dirty="0">
                <a:solidFill>
                  <a:srgbClr val="002060"/>
                </a:solidFill>
                <a:latin typeface="DMSans-Medium"/>
                <a:cs typeface="DMSans-Medium"/>
              </a:rPr>
              <a:t> </a:t>
            </a:r>
            <a:r>
              <a:rPr sz="4400" spc="-20" dirty="0">
                <a:solidFill>
                  <a:srgbClr val="002060"/>
                </a:solidFill>
                <a:latin typeface="DMSans-Medium"/>
                <a:cs typeface="DMSans-Medium"/>
              </a:rPr>
              <a:t>are</a:t>
            </a:r>
            <a:r>
              <a:rPr sz="4400" spc="-10" dirty="0">
                <a:solidFill>
                  <a:srgbClr val="002060"/>
                </a:solidFill>
                <a:latin typeface="DMSans-Medium"/>
                <a:cs typeface="DMSans-Medium"/>
              </a:rPr>
              <a:t> </a:t>
            </a:r>
            <a:r>
              <a:rPr sz="4400" spc="-5" dirty="0">
                <a:solidFill>
                  <a:srgbClr val="002060"/>
                </a:solidFill>
                <a:latin typeface="DMSans-Medium"/>
                <a:cs typeface="DMSans-Medium"/>
              </a:rPr>
              <a:t>25</a:t>
            </a:r>
            <a:r>
              <a:rPr lang="en-GB" sz="4400" spc="-5" dirty="0">
                <a:solidFill>
                  <a:srgbClr val="002060"/>
                </a:solidFill>
                <a:latin typeface="DMSans-Medium"/>
                <a:cs typeface="DMSans-Medium"/>
              </a:rPr>
              <a:t> years old</a:t>
            </a:r>
            <a:endParaRPr sz="4400" dirty="0">
              <a:solidFill>
                <a:srgbClr val="002060"/>
              </a:solidFill>
              <a:latin typeface="DMSans-Medium"/>
              <a:cs typeface="DMSans-Medium"/>
            </a:endParaRPr>
          </a:p>
        </p:txBody>
      </p:sp>
      <p:pic>
        <p:nvPicPr>
          <p:cNvPr id="9" name="object 9"/>
          <p:cNvPicPr/>
          <p:nvPr/>
        </p:nvPicPr>
        <p:blipFill>
          <a:blip r:embed="rId5" cstate="print"/>
          <a:stretch>
            <a:fillRect/>
          </a:stretch>
        </p:blipFill>
        <p:spPr>
          <a:xfrm>
            <a:off x="6924758" y="3894341"/>
            <a:ext cx="209417" cy="209417"/>
          </a:xfrm>
          <a:prstGeom prst="rect">
            <a:avLst/>
          </a:prstGeom>
        </p:spPr>
      </p:pic>
      <p:pic>
        <p:nvPicPr>
          <p:cNvPr id="14" name="Picture 13" descr="A picture containing text, toy, doll, vector graphics&#10;&#10;Description automatically generated">
            <a:extLst>
              <a:ext uri="{FF2B5EF4-FFF2-40B4-BE49-F238E27FC236}">
                <a16:creationId xmlns:a16="http://schemas.microsoft.com/office/drawing/2014/main" id="{8E0CE0C2-7A1C-4A44-9E9E-87F08774E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571" y="1284165"/>
            <a:ext cx="6447971" cy="8741019"/>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7E5F"/>
          </a:solidFill>
        </p:spPr>
        <p:txBody>
          <a:bodyPr wrap="square" lIns="0" tIns="0" rIns="0" bIns="0" rtlCol="0"/>
          <a:lstStyle/>
          <a:p>
            <a:endParaRPr/>
          </a:p>
        </p:txBody>
      </p:sp>
      <p:sp>
        <p:nvSpPr>
          <p:cNvPr id="3" name="object 3"/>
          <p:cNvSpPr/>
          <p:nvPr/>
        </p:nvSpPr>
        <p:spPr>
          <a:xfrm>
            <a:off x="0" y="0"/>
            <a:ext cx="3124835" cy="4194810"/>
          </a:xfrm>
          <a:custGeom>
            <a:avLst/>
            <a:gdLst/>
            <a:ahLst/>
            <a:cxnLst/>
            <a:rect l="l" t="t" r="r" b="b"/>
            <a:pathLst>
              <a:path w="3124835" h="4194810">
                <a:moveTo>
                  <a:pt x="2848113" y="0"/>
                </a:moveTo>
                <a:lnTo>
                  <a:pt x="0" y="0"/>
                </a:lnTo>
                <a:lnTo>
                  <a:pt x="0" y="4194758"/>
                </a:lnTo>
                <a:lnTo>
                  <a:pt x="70399" y="4161433"/>
                </a:lnTo>
                <a:lnTo>
                  <a:pt x="166623" y="4117576"/>
                </a:lnTo>
                <a:lnTo>
                  <a:pt x="258861" y="4070185"/>
                </a:lnTo>
                <a:lnTo>
                  <a:pt x="300464" y="4045639"/>
                </a:lnTo>
                <a:lnTo>
                  <a:pt x="342331" y="4020456"/>
                </a:lnTo>
                <a:lnTo>
                  <a:pt x="384401" y="3994653"/>
                </a:lnTo>
                <a:lnTo>
                  <a:pt x="426614" y="3968251"/>
                </a:lnTo>
                <a:lnTo>
                  <a:pt x="468909" y="3941268"/>
                </a:lnTo>
                <a:lnTo>
                  <a:pt x="511224" y="3913723"/>
                </a:lnTo>
                <a:lnTo>
                  <a:pt x="553501" y="3885635"/>
                </a:lnTo>
                <a:lnTo>
                  <a:pt x="595677" y="3857022"/>
                </a:lnTo>
                <a:lnTo>
                  <a:pt x="637693" y="3827903"/>
                </a:lnTo>
                <a:lnTo>
                  <a:pt x="679488" y="3798298"/>
                </a:lnTo>
                <a:lnTo>
                  <a:pt x="721001" y="3768225"/>
                </a:lnTo>
                <a:lnTo>
                  <a:pt x="762172" y="3737703"/>
                </a:lnTo>
                <a:lnTo>
                  <a:pt x="802940" y="3706750"/>
                </a:lnTo>
                <a:lnTo>
                  <a:pt x="843245" y="3675387"/>
                </a:lnTo>
                <a:lnTo>
                  <a:pt x="883026" y="3643631"/>
                </a:lnTo>
                <a:lnTo>
                  <a:pt x="922222" y="3611502"/>
                </a:lnTo>
                <a:lnTo>
                  <a:pt x="960772" y="3579018"/>
                </a:lnTo>
                <a:lnTo>
                  <a:pt x="998617" y="3546198"/>
                </a:lnTo>
                <a:lnTo>
                  <a:pt x="1035696" y="3513061"/>
                </a:lnTo>
                <a:lnTo>
                  <a:pt x="1162289" y="3393881"/>
                </a:lnTo>
                <a:lnTo>
                  <a:pt x="1286059" y="3263320"/>
                </a:lnTo>
                <a:lnTo>
                  <a:pt x="1411087" y="3113890"/>
                </a:lnTo>
                <a:lnTo>
                  <a:pt x="1467546" y="3035714"/>
                </a:lnTo>
                <a:lnTo>
                  <a:pt x="1494938" y="2997338"/>
                </a:lnTo>
                <a:lnTo>
                  <a:pt x="1502833" y="2985925"/>
                </a:lnTo>
                <a:lnTo>
                  <a:pt x="1503901" y="2984532"/>
                </a:lnTo>
                <a:lnTo>
                  <a:pt x="1591407" y="2917361"/>
                </a:lnTo>
                <a:lnTo>
                  <a:pt x="1624421" y="2895690"/>
                </a:lnTo>
                <a:lnTo>
                  <a:pt x="1659425" y="2871533"/>
                </a:lnTo>
                <a:lnTo>
                  <a:pt x="1696158" y="2845096"/>
                </a:lnTo>
                <a:lnTo>
                  <a:pt x="1734356" y="2816584"/>
                </a:lnTo>
                <a:lnTo>
                  <a:pt x="1773760" y="2786201"/>
                </a:lnTo>
                <a:lnTo>
                  <a:pt x="1814107" y="2754153"/>
                </a:lnTo>
                <a:lnTo>
                  <a:pt x="1855136" y="2720643"/>
                </a:lnTo>
                <a:lnTo>
                  <a:pt x="1896586" y="2685876"/>
                </a:lnTo>
                <a:lnTo>
                  <a:pt x="1938193" y="2650057"/>
                </a:lnTo>
                <a:lnTo>
                  <a:pt x="1979698" y="2613392"/>
                </a:lnTo>
                <a:lnTo>
                  <a:pt x="2020838" y="2576084"/>
                </a:lnTo>
                <a:lnTo>
                  <a:pt x="2061731" y="2538416"/>
                </a:lnTo>
                <a:lnTo>
                  <a:pt x="2101874" y="2500587"/>
                </a:lnTo>
                <a:lnTo>
                  <a:pt x="2141185" y="2462819"/>
                </a:lnTo>
                <a:lnTo>
                  <a:pt x="2179582" y="2425335"/>
                </a:lnTo>
                <a:lnTo>
                  <a:pt x="2253298" y="2352111"/>
                </a:lnTo>
                <a:lnTo>
                  <a:pt x="2386107" y="2218886"/>
                </a:lnTo>
                <a:lnTo>
                  <a:pt x="2415779" y="2189635"/>
                </a:lnTo>
                <a:lnTo>
                  <a:pt x="2451027" y="2150420"/>
                </a:lnTo>
                <a:lnTo>
                  <a:pt x="2485557" y="2110954"/>
                </a:lnTo>
                <a:lnTo>
                  <a:pt x="2519312" y="2071315"/>
                </a:lnTo>
                <a:lnTo>
                  <a:pt x="2552233" y="2031586"/>
                </a:lnTo>
                <a:lnTo>
                  <a:pt x="2584262" y="1991847"/>
                </a:lnTo>
                <a:lnTo>
                  <a:pt x="2615340" y="1952177"/>
                </a:lnTo>
                <a:lnTo>
                  <a:pt x="2645409" y="1912659"/>
                </a:lnTo>
                <a:lnTo>
                  <a:pt x="2674410" y="1873372"/>
                </a:lnTo>
                <a:lnTo>
                  <a:pt x="2705316" y="1828832"/>
                </a:lnTo>
                <a:lnTo>
                  <a:pt x="2734877" y="1784853"/>
                </a:lnTo>
                <a:lnTo>
                  <a:pt x="2762998" y="1741554"/>
                </a:lnTo>
                <a:lnTo>
                  <a:pt x="2789586" y="1699053"/>
                </a:lnTo>
                <a:lnTo>
                  <a:pt x="2814547" y="1657469"/>
                </a:lnTo>
                <a:lnTo>
                  <a:pt x="2837786" y="1616921"/>
                </a:lnTo>
                <a:lnTo>
                  <a:pt x="2859211" y="1577528"/>
                </a:lnTo>
                <a:lnTo>
                  <a:pt x="2893200" y="1511686"/>
                </a:lnTo>
                <a:lnTo>
                  <a:pt x="2922081" y="1450420"/>
                </a:lnTo>
                <a:lnTo>
                  <a:pt x="2946152" y="1394265"/>
                </a:lnTo>
                <a:lnTo>
                  <a:pt x="2965712" y="1343754"/>
                </a:lnTo>
                <a:lnTo>
                  <a:pt x="2981059" y="1299418"/>
                </a:lnTo>
                <a:lnTo>
                  <a:pt x="2992491" y="1261791"/>
                </a:lnTo>
                <a:lnTo>
                  <a:pt x="3004809" y="1208796"/>
                </a:lnTo>
                <a:lnTo>
                  <a:pt x="3027518" y="1208796"/>
                </a:lnTo>
                <a:lnTo>
                  <a:pt x="3043299" y="1168043"/>
                </a:lnTo>
                <a:lnTo>
                  <a:pt x="3060137" y="1103972"/>
                </a:lnTo>
                <a:lnTo>
                  <a:pt x="3068553" y="1065669"/>
                </a:lnTo>
                <a:lnTo>
                  <a:pt x="3068136" y="1065669"/>
                </a:lnTo>
                <a:lnTo>
                  <a:pt x="3070923" y="1056109"/>
                </a:lnTo>
                <a:lnTo>
                  <a:pt x="3075161" y="1040801"/>
                </a:lnTo>
                <a:lnTo>
                  <a:pt x="3080324" y="1020506"/>
                </a:lnTo>
                <a:lnTo>
                  <a:pt x="3085885" y="995985"/>
                </a:lnTo>
                <a:lnTo>
                  <a:pt x="3099413" y="936783"/>
                </a:lnTo>
                <a:lnTo>
                  <a:pt x="3110491" y="869591"/>
                </a:lnTo>
                <a:lnTo>
                  <a:pt x="3115878" y="834546"/>
                </a:lnTo>
                <a:lnTo>
                  <a:pt x="3119380" y="799823"/>
                </a:lnTo>
                <a:lnTo>
                  <a:pt x="3121937" y="765890"/>
                </a:lnTo>
                <a:lnTo>
                  <a:pt x="3124491" y="733219"/>
                </a:lnTo>
                <a:lnTo>
                  <a:pt x="3124522" y="693438"/>
                </a:lnTo>
                <a:lnTo>
                  <a:pt x="3096078" y="693438"/>
                </a:lnTo>
                <a:lnTo>
                  <a:pt x="3092706" y="690373"/>
                </a:lnTo>
                <a:lnTo>
                  <a:pt x="3089256" y="682456"/>
                </a:lnTo>
                <a:lnTo>
                  <a:pt x="3085761" y="670020"/>
                </a:lnTo>
                <a:lnTo>
                  <a:pt x="3082120" y="653426"/>
                </a:lnTo>
                <a:lnTo>
                  <a:pt x="3077836" y="633144"/>
                </a:lnTo>
                <a:lnTo>
                  <a:pt x="3072409" y="609641"/>
                </a:lnTo>
                <a:lnTo>
                  <a:pt x="3060838" y="553559"/>
                </a:lnTo>
                <a:lnTo>
                  <a:pt x="3043991" y="488880"/>
                </a:lnTo>
                <a:lnTo>
                  <a:pt x="3033322" y="451621"/>
                </a:lnTo>
                <a:lnTo>
                  <a:pt x="3021152" y="413079"/>
                </a:lnTo>
                <a:lnTo>
                  <a:pt x="3007528" y="373654"/>
                </a:lnTo>
                <a:lnTo>
                  <a:pt x="2992495" y="333744"/>
                </a:lnTo>
                <a:lnTo>
                  <a:pt x="2978582" y="286589"/>
                </a:lnTo>
                <a:lnTo>
                  <a:pt x="2962823" y="239839"/>
                </a:lnTo>
                <a:lnTo>
                  <a:pt x="2945207" y="193510"/>
                </a:lnTo>
                <a:lnTo>
                  <a:pt x="2925721" y="147617"/>
                </a:lnTo>
                <a:lnTo>
                  <a:pt x="2904353" y="102173"/>
                </a:lnTo>
                <a:lnTo>
                  <a:pt x="2881092" y="57194"/>
                </a:lnTo>
                <a:lnTo>
                  <a:pt x="2855926" y="12695"/>
                </a:lnTo>
                <a:lnTo>
                  <a:pt x="2848113" y="0"/>
                </a:lnTo>
                <a:close/>
              </a:path>
              <a:path w="3124835" h="4194810">
                <a:moveTo>
                  <a:pt x="3027518" y="1208796"/>
                </a:moveTo>
                <a:lnTo>
                  <a:pt x="3004809" y="1208796"/>
                </a:lnTo>
                <a:lnTo>
                  <a:pt x="3005273" y="1213919"/>
                </a:lnTo>
                <a:lnTo>
                  <a:pt x="3003922" y="1226598"/>
                </a:lnTo>
                <a:lnTo>
                  <a:pt x="3002036" y="1241642"/>
                </a:lnTo>
                <a:lnTo>
                  <a:pt x="3000892" y="1253862"/>
                </a:lnTo>
                <a:lnTo>
                  <a:pt x="3002910" y="1257894"/>
                </a:lnTo>
                <a:lnTo>
                  <a:pt x="3009971" y="1248424"/>
                </a:lnTo>
                <a:lnTo>
                  <a:pt x="3023094" y="1220218"/>
                </a:lnTo>
                <a:lnTo>
                  <a:pt x="3027518" y="1208796"/>
                </a:lnTo>
                <a:close/>
              </a:path>
              <a:path w="3124835" h="4194810">
                <a:moveTo>
                  <a:pt x="3068566" y="1065596"/>
                </a:moveTo>
                <a:lnTo>
                  <a:pt x="3068136" y="1065669"/>
                </a:lnTo>
                <a:lnTo>
                  <a:pt x="3068553" y="1065669"/>
                </a:lnTo>
                <a:close/>
              </a:path>
              <a:path w="3124835" h="4194810">
                <a:moveTo>
                  <a:pt x="3113198" y="588788"/>
                </a:moveTo>
                <a:lnTo>
                  <a:pt x="3111287" y="592102"/>
                </a:lnTo>
                <a:lnTo>
                  <a:pt x="3110778" y="624533"/>
                </a:lnTo>
                <a:lnTo>
                  <a:pt x="3108637" y="650523"/>
                </a:lnTo>
                <a:lnTo>
                  <a:pt x="3105637" y="670198"/>
                </a:lnTo>
                <a:lnTo>
                  <a:pt x="3102554" y="683681"/>
                </a:lnTo>
                <a:lnTo>
                  <a:pt x="3099363" y="691318"/>
                </a:lnTo>
                <a:lnTo>
                  <a:pt x="3096078" y="693438"/>
                </a:lnTo>
                <a:lnTo>
                  <a:pt x="3124522" y="693438"/>
                </a:lnTo>
                <a:lnTo>
                  <a:pt x="3123558" y="653426"/>
                </a:lnTo>
                <a:lnTo>
                  <a:pt x="3118595" y="607949"/>
                </a:lnTo>
                <a:lnTo>
                  <a:pt x="3115597" y="593875"/>
                </a:lnTo>
                <a:lnTo>
                  <a:pt x="3113198" y="588788"/>
                </a:lnTo>
                <a:close/>
              </a:path>
            </a:pathLst>
          </a:custGeom>
          <a:solidFill>
            <a:srgbClr val="042E5A"/>
          </a:solidFill>
        </p:spPr>
        <p:txBody>
          <a:bodyPr wrap="square" lIns="0" tIns="0" rIns="0" bIns="0" rtlCol="0"/>
          <a:lstStyle/>
          <a:p>
            <a:endParaRPr/>
          </a:p>
        </p:txBody>
      </p:sp>
      <p:sp>
        <p:nvSpPr>
          <p:cNvPr id="4" name="object 4"/>
          <p:cNvSpPr/>
          <p:nvPr/>
        </p:nvSpPr>
        <p:spPr>
          <a:xfrm>
            <a:off x="17800528" y="4887132"/>
            <a:ext cx="2303780" cy="6421755"/>
          </a:xfrm>
          <a:custGeom>
            <a:avLst/>
            <a:gdLst/>
            <a:ahLst/>
            <a:cxnLst/>
            <a:rect l="l" t="t" r="r" b="b"/>
            <a:pathLst>
              <a:path w="2303780" h="6421755">
                <a:moveTo>
                  <a:pt x="2303571" y="4947802"/>
                </a:moveTo>
                <a:lnTo>
                  <a:pt x="225095" y="4947802"/>
                </a:lnTo>
                <a:lnTo>
                  <a:pt x="229451" y="4951626"/>
                </a:lnTo>
                <a:lnTo>
                  <a:pt x="236212" y="4961347"/>
                </a:lnTo>
                <a:lnTo>
                  <a:pt x="245190" y="4976564"/>
                </a:lnTo>
                <a:lnTo>
                  <a:pt x="256299" y="4996841"/>
                </a:lnTo>
                <a:lnTo>
                  <a:pt x="269739" y="5021621"/>
                </a:lnTo>
                <a:lnTo>
                  <a:pt x="285708" y="5050350"/>
                </a:lnTo>
                <a:lnTo>
                  <a:pt x="322618" y="5118840"/>
                </a:lnTo>
                <a:lnTo>
                  <a:pt x="368187" y="5197947"/>
                </a:lnTo>
                <a:lnTo>
                  <a:pt x="395256" y="5243547"/>
                </a:lnTo>
                <a:lnTo>
                  <a:pt x="424225" y="5290746"/>
                </a:lnTo>
                <a:lnTo>
                  <a:pt x="454863" y="5339060"/>
                </a:lnTo>
                <a:lnTo>
                  <a:pt x="486937" y="5388004"/>
                </a:lnTo>
                <a:lnTo>
                  <a:pt x="512182" y="5430372"/>
                </a:lnTo>
                <a:lnTo>
                  <a:pt x="538169" y="5472506"/>
                </a:lnTo>
                <a:lnTo>
                  <a:pt x="564897" y="5514398"/>
                </a:lnTo>
                <a:lnTo>
                  <a:pt x="592370" y="5556042"/>
                </a:lnTo>
                <a:lnTo>
                  <a:pt x="620587" y="5597431"/>
                </a:lnTo>
                <a:lnTo>
                  <a:pt x="649550" y="5638558"/>
                </a:lnTo>
                <a:lnTo>
                  <a:pt x="679260" y="5679415"/>
                </a:lnTo>
                <a:lnTo>
                  <a:pt x="709719" y="5719997"/>
                </a:lnTo>
                <a:lnTo>
                  <a:pt x="740926" y="5760296"/>
                </a:lnTo>
                <a:lnTo>
                  <a:pt x="772884" y="5800305"/>
                </a:lnTo>
                <a:lnTo>
                  <a:pt x="805594" y="5840016"/>
                </a:lnTo>
                <a:lnTo>
                  <a:pt x="839056" y="5879424"/>
                </a:lnTo>
                <a:lnTo>
                  <a:pt x="873272" y="5918522"/>
                </a:lnTo>
                <a:lnTo>
                  <a:pt x="908243" y="5957301"/>
                </a:lnTo>
                <a:lnTo>
                  <a:pt x="943971" y="5995756"/>
                </a:lnTo>
                <a:lnTo>
                  <a:pt x="958092" y="6048954"/>
                </a:lnTo>
                <a:lnTo>
                  <a:pt x="973363" y="6101204"/>
                </a:lnTo>
                <a:lnTo>
                  <a:pt x="989774" y="6152499"/>
                </a:lnTo>
                <a:lnTo>
                  <a:pt x="1007311" y="6202830"/>
                </a:lnTo>
                <a:lnTo>
                  <a:pt x="1025963" y="6252191"/>
                </a:lnTo>
                <a:lnTo>
                  <a:pt x="1045716" y="6300574"/>
                </a:lnTo>
                <a:lnTo>
                  <a:pt x="1066560" y="6347971"/>
                </a:lnTo>
                <a:lnTo>
                  <a:pt x="1088481" y="6394375"/>
                </a:lnTo>
                <a:lnTo>
                  <a:pt x="1102175" y="6421423"/>
                </a:lnTo>
                <a:lnTo>
                  <a:pt x="2303571" y="6421423"/>
                </a:lnTo>
                <a:lnTo>
                  <a:pt x="2303571" y="4947802"/>
                </a:lnTo>
                <a:close/>
              </a:path>
              <a:path w="2303780" h="6421755">
                <a:moveTo>
                  <a:pt x="2303571" y="4496105"/>
                </a:moveTo>
                <a:lnTo>
                  <a:pt x="69400" y="4496105"/>
                </a:lnTo>
                <a:lnTo>
                  <a:pt x="71633" y="4507648"/>
                </a:lnTo>
                <a:lnTo>
                  <a:pt x="80781" y="4550663"/>
                </a:lnTo>
                <a:lnTo>
                  <a:pt x="104886" y="4651891"/>
                </a:lnTo>
                <a:lnTo>
                  <a:pt x="127828" y="4733250"/>
                </a:lnTo>
                <a:lnTo>
                  <a:pt x="140141" y="4775702"/>
                </a:lnTo>
                <a:lnTo>
                  <a:pt x="153904" y="4817816"/>
                </a:lnTo>
                <a:lnTo>
                  <a:pt x="168090" y="4858994"/>
                </a:lnTo>
                <a:lnTo>
                  <a:pt x="181669" y="4898637"/>
                </a:lnTo>
                <a:lnTo>
                  <a:pt x="196082" y="4935289"/>
                </a:lnTo>
                <a:lnTo>
                  <a:pt x="221887" y="4997889"/>
                </a:lnTo>
                <a:lnTo>
                  <a:pt x="247117" y="5051085"/>
                </a:lnTo>
                <a:lnTo>
                  <a:pt x="260963" y="5074534"/>
                </a:lnTo>
                <a:lnTo>
                  <a:pt x="260997" y="5070559"/>
                </a:lnTo>
                <a:lnTo>
                  <a:pt x="245791" y="5031148"/>
                </a:lnTo>
                <a:lnTo>
                  <a:pt x="235080" y="4999612"/>
                </a:lnTo>
                <a:lnTo>
                  <a:pt x="228144" y="4975777"/>
                </a:lnTo>
                <a:lnTo>
                  <a:pt x="224265" y="4959473"/>
                </a:lnTo>
                <a:lnTo>
                  <a:pt x="223310" y="4950282"/>
                </a:lnTo>
                <a:lnTo>
                  <a:pt x="225095" y="4947802"/>
                </a:lnTo>
                <a:lnTo>
                  <a:pt x="2303571" y="4947802"/>
                </a:lnTo>
                <a:lnTo>
                  <a:pt x="2303571" y="4496105"/>
                </a:lnTo>
                <a:close/>
              </a:path>
              <a:path w="2303780" h="6421755">
                <a:moveTo>
                  <a:pt x="32323" y="4264291"/>
                </a:moveTo>
                <a:lnTo>
                  <a:pt x="33276" y="4309512"/>
                </a:lnTo>
                <a:lnTo>
                  <a:pt x="41202" y="4372360"/>
                </a:lnTo>
                <a:lnTo>
                  <a:pt x="57746" y="4449771"/>
                </a:lnTo>
                <a:lnTo>
                  <a:pt x="67652" y="4491048"/>
                </a:lnTo>
                <a:lnTo>
                  <a:pt x="69055" y="4496178"/>
                </a:lnTo>
                <a:lnTo>
                  <a:pt x="69400" y="4496105"/>
                </a:lnTo>
                <a:lnTo>
                  <a:pt x="2303571" y="4496105"/>
                </a:lnTo>
                <a:lnTo>
                  <a:pt x="2303571" y="4323922"/>
                </a:lnTo>
                <a:lnTo>
                  <a:pt x="54375" y="4323922"/>
                </a:lnTo>
                <a:lnTo>
                  <a:pt x="51511" y="4317680"/>
                </a:lnTo>
                <a:lnTo>
                  <a:pt x="46548" y="4302305"/>
                </a:lnTo>
                <a:lnTo>
                  <a:pt x="40902" y="4284071"/>
                </a:lnTo>
                <a:lnTo>
                  <a:pt x="35988" y="4269253"/>
                </a:lnTo>
                <a:lnTo>
                  <a:pt x="32323" y="4264291"/>
                </a:lnTo>
                <a:close/>
              </a:path>
              <a:path w="2303780" h="6421755">
                <a:moveTo>
                  <a:pt x="2303571" y="0"/>
                </a:moveTo>
                <a:lnTo>
                  <a:pt x="2232234" y="71102"/>
                </a:lnTo>
                <a:lnTo>
                  <a:pt x="2204982" y="99092"/>
                </a:lnTo>
                <a:lnTo>
                  <a:pt x="2131652" y="182592"/>
                </a:lnTo>
                <a:lnTo>
                  <a:pt x="2093119" y="228821"/>
                </a:lnTo>
                <a:lnTo>
                  <a:pt x="2082679" y="243763"/>
                </a:lnTo>
                <a:lnTo>
                  <a:pt x="2076219" y="245229"/>
                </a:lnTo>
                <a:lnTo>
                  <a:pt x="2068334" y="248915"/>
                </a:lnTo>
                <a:lnTo>
                  <a:pt x="2001279" y="277940"/>
                </a:lnTo>
                <a:lnTo>
                  <a:pt x="1974532" y="286741"/>
                </a:lnTo>
                <a:lnTo>
                  <a:pt x="1920203" y="303646"/>
                </a:lnTo>
                <a:lnTo>
                  <a:pt x="1887844" y="315892"/>
                </a:lnTo>
                <a:lnTo>
                  <a:pt x="1840949" y="334671"/>
                </a:lnTo>
                <a:lnTo>
                  <a:pt x="1777414" y="365062"/>
                </a:lnTo>
                <a:lnTo>
                  <a:pt x="1741675" y="382908"/>
                </a:lnTo>
                <a:lnTo>
                  <a:pt x="1624963" y="446570"/>
                </a:lnTo>
                <a:lnTo>
                  <a:pt x="1584331" y="470092"/>
                </a:lnTo>
                <a:lnTo>
                  <a:pt x="1464772" y="546581"/>
                </a:lnTo>
                <a:lnTo>
                  <a:pt x="1427664" y="573684"/>
                </a:lnTo>
                <a:lnTo>
                  <a:pt x="1392292" y="600621"/>
                </a:lnTo>
                <a:lnTo>
                  <a:pt x="1327247" y="651007"/>
                </a:lnTo>
                <a:lnTo>
                  <a:pt x="1275688" y="698734"/>
                </a:lnTo>
                <a:lnTo>
                  <a:pt x="1220988" y="742900"/>
                </a:lnTo>
                <a:lnTo>
                  <a:pt x="1209204" y="752160"/>
                </a:lnTo>
                <a:lnTo>
                  <a:pt x="1198297" y="761017"/>
                </a:lnTo>
                <a:lnTo>
                  <a:pt x="1188275" y="769572"/>
                </a:lnTo>
                <a:lnTo>
                  <a:pt x="1179147" y="777925"/>
                </a:lnTo>
                <a:lnTo>
                  <a:pt x="1162270" y="792970"/>
                </a:lnTo>
                <a:lnTo>
                  <a:pt x="1147093" y="806251"/>
                </a:lnTo>
                <a:lnTo>
                  <a:pt x="1133271" y="818123"/>
                </a:lnTo>
                <a:lnTo>
                  <a:pt x="1120457" y="828939"/>
                </a:lnTo>
                <a:lnTo>
                  <a:pt x="1072354" y="868708"/>
                </a:lnTo>
                <a:lnTo>
                  <a:pt x="1060092" y="880220"/>
                </a:lnTo>
                <a:lnTo>
                  <a:pt x="1032600" y="907419"/>
                </a:lnTo>
                <a:lnTo>
                  <a:pt x="986592" y="960118"/>
                </a:lnTo>
                <a:lnTo>
                  <a:pt x="956801" y="997767"/>
                </a:lnTo>
                <a:lnTo>
                  <a:pt x="927247" y="1036596"/>
                </a:lnTo>
                <a:lnTo>
                  <a:pt x="898017" y="1076560"/>
                </a:lnTo>
                <a:lnTo>
                  <a:pt x="869197" y="1117618"/>
                </a:lnTo>
                <a:lnTo>
                  <a:pt x="840874" y="1159725"/>
                </a:lnTo>
                <a:lnTo>
                  <a:pt x="813135" y="1202840"/>
                </a:lnTo>
                <a:lnTo>
                  <a:pt x="786066" y="1246918"/>
                </a:lnTo>
                <a:lnTo>
                  <a:pt x="759754" y="1291916"/>
                </a:lnTo>
                <a:lnTo>
                  <a:pt x="734285" y="1337793"/>
                </a:lnTo>
                <a:lnTo>
                  <a:pt x="709746" y="1384504"/>
                </a:lnTo>
                <a:lnTo>
                  <a:pt x="686224" y="1432006"/>
                </a:lnTo>
                <a:lnTo>
                  <a:pt x="663804" y="1480257"/>
                </a:lnTo>
                <a:lnTo>
                  <a:pt x="642573" y="1529214"/>
                </a:lnTo>
                <a:lnTo>
                  <a:pt x="622619" y="1578833"/>
                </a:lnTo>
                <a:lnTo>
                  <a:pt x="588872" y="1673060"/>
                </a:lnTo>
                <a:lnTo>
                  <a:pt x="572118" y="1720106"/>
                </a:lnTo>
                <a:lnTo>
                  <a:pt x="558841" y="1768052"/>
                </a:lnTo>
                <a:lnTo>
                  <a:pt x="532789" y="1863452"/>
                </a:lnTo>
                <a:lnTo>
                  <a:pt x="529519" y="1875302"/>
                </a:lnTo>
                <a:lnTo>
                  <a:pt x="526695" y="1887229"/>
                </a:lnTo>
                <a:lnTo>
                  <a:pt x="524202" y="1899207"/>
                </a:lnTo>
                <a:lnTo>
                  <a:pt x="521921" y="1911210"/>
                </a:lnTo>
                <a:lnTo>
                  <a:pt x="512685" y="1958978"/>
                </a:lnTo>
                <a:lnTo>
                  <a:pt x="494937" y="2053394"/>
                </a:lnTo>
                <a:lnTo>
                  <a:pt x="484487" y="2146826"/>
                </a:lnTo>
                <a:lnTo>
                  <a:pt x="479629" y="2192699"/>
                </a:lnTo>
                <a:lnTo>
                  <a:pt x="478404" y="2206342"/>
                </a:lnTo>
                <a:lnTo>
                  <a:pt x="478173" y="2208007"/>
                </a:lnTo>
                <a:lnTo>
                  <a:pt x="435923" y="2287167"/>
                </a:lnTo>
                <a:lnTo>
                  <a:pt x="414208" y="2318628"/>
                </a:lnTo>
                <a:lnTo>
                  <a:pt x="391790" y="2354438"/>
                </a:lnTo>
                <a:lnTo>
                  <a:pt x="368895" y="2394154"/>
                </a:lnTo>
                <a:lnTo>
                  <a:pt x="345750" y="2437336"/>
                </a:lnTo>
                <a:lnTo>
                  <a:pt x="322583" y="2483544"/>
                </a:lnTo>
                <a:lnTo>
                  <a:pt x="299621" y="2532337"/>
                </a:lnTo>
                <a:lnTo>
                  <a:pt x="277091" y="2583273"/>
                </a:lnTo>
                <a:lnTo>
                  <a:pt x="255219" y="2635913"/>
                </a:lnTo>
                <a:lnTo>
                  <a:pt x="234233" y="2689814"/>
                </a:lnTo>
                <a:lnTo>
                  <a:pt x="215887" y="2738921"/>
                </a:lnTo>
                <a:lnTo>
                  <a:pt x="198404" y="2788257"/>
                </a:lnTo>
                <a:lnTo>
                  <a:pt x="181735" y="2837467"/>
                </a:lnTo>
                <a:lnTo>
                  <a:pt x="165831" y="2886193"/>
                </a:lnTo>
                <a:lnTo>
                  <a:pt x="150644" y="2934077"/>
                </a:lnTo>
                <a:lnTo>
                  <a:pt x="136124" y="2980761"/>
                </a:lnTo>
                <a:lnTo>
                  <a:pt x="108889" y="3069102"/>
                </a:lnTo>
                <a:lnTo>
                  <a:pt x="96076" y="3110043"/>
                </a:lnTo>
                <a:lnTo>
                  <a:pt x="83735" y="3148355"/>
                </a:lnTo>
                <a:lnTo>
                  <a:pt x="72582" y="3195022"/>
                </a:lnTo>
                <a:lnTo>
                  <a:pt x="62165" y="3242017"/>
                </a:lnTo>
                <a:lnTo>
                  <a:pt x="52492" y="3289242"/>
                </a:lnTo>
                <a:lnTo>
                  <a:pt x="43575" y="3336602"/>
                </a:lnTo>
                <a:lnTo>
                  <a:pt x="35425" y="3384000"/>
                </a:lnTo>
                <a:lnTo>
                  <a:pt x="28051" y="3431339"/>
                </a:lnTo>
                <a:lnTo>
                  <a:pt x="21464" y="3478522"/>
                </a:lnTo>
                <a:lnTo>
                  <a:pt x="15674" y="3525454"/>
                </a:lnTo>
                <a:lnTo>
                  <a:pt x="10792" y="3578719"/>
                </a:lnTo>
                <a:lnTo>
                  <a:pt x="6788" y="3631339"/>
                </a:lnTo>
                <a:lnTo>
                  <a:pt x="3684" y="3683173"/>
                </a:lnTo>
                <a:lnTo>
                  <a:pt x="1503" y="3734079"/>
                </a:lnTo>
                <a:lnTo>
                  <a:pt x="267" y="3783916"/>
                </a:lnTo>
                <a:lnTo>
                  <a:pt x="0" y="3832544"/>
                </a:lnTo>
                <a:lnTo>
                  <a:pt x="722" y="3879820"/>
                </a:lnTo>
                <a:lnTo>
                  <a:pt x="3067" y="3950365"/>
                </a:lnTo>
                <a:lnTo>
                  <a:pt x="7154" y="4016685"/>
                </a:lnTo>
                <a:lnTo>
                  <a:pt x="12624" y="4078320"/>
                </a:lnTo>
                <a:lnTo>
                  <a:pt x="19118" y="4134808"/>
                </a:lnTo>
                <a:lnTo>
                  <a:pt x="26276" y="4185688"/>
                </a:lnTo>
                <a:lnTo>
                  <a:pt x="33740" y="4230501"/>
                </a:lnTo>
                <a:lnTo>
                  <a:pt x="41151" y="4268784"/>
                </a:lnTo>
                <a:lnTo>
                  <a:pt x="54375" y="4323922"/>
                </a:lnTo>
                <a:lnTo>
                  <a:pt x="2303571" y="4323922"/>
                </a:lnTo>
                <a:lnTo>
                  <a:pt x="2303571" y="0"/>
                </a:lnTo>
                <a:close/>
              </a:path>
            </a:pathLst>
          </a:custGeom>
          <a:solidFill>
            <a:srgbClr val="FFE14B"/>
          </a:solidFill>
        </p:spPr>
        <p:txBody>
          <a:bodyPr wrap="square" lIns="0" tIns="0" rIns="0" bIns="0" rtlCol="0"/>
          <a:lstStyle/>
          <a:p>
            <a:endParaRPr/>
          </a:p>
        </p:txBody>
      </p:sp>
      <p:sp>
        <p:nvSpPr>
          <p:cNvPr id="6" name="object 6"/>
          <p:cNvSpPr txBox="1">
            <a:spLocks noGrp="1"/>
          </p:cNvSpPr>
          <p:nvPr>
            <p:ph type="title"/>
          </p:nvPr>
        </p:nvSpPr>
        <p:spPr>
          <a:xfrm>
            <a:off x="2366102" y="506788"/>
            <a:ext cx="17210948" cy="1256883"/>
          </a:xfrm>
          <a:prstGeom prst="rect">
            <a:avLst/>
          </a:prstGeom>
        </p:spPr>
        <p:txBody>
          <a:bodyPr vert="horz" wrap="square" lIns="0" tIns="222250" rIns="0" bIns="0" rtlCol="0">
            <a:spAutoFit/>
          </a:bodyPr>
          <a:lstStyle/>
          <a:p>
            <a:pPr marL="12700" marR="5080">
              <a:lnSpc>
                <a:spcPts val="8240"/>
              </a:lnSpc>
              <a:spcBef>
                <a:spcPts val="1750"/>
              </a:spcBef>
            </a:pPr>
            <a:r>
              <a:rPr lang="en-GB" sz="6600" b="1" dirty="0">
                <a:solidFill>
                  <a:srgbClr val="FFFFFF"/>
                </a:solidFill>
                <a:latin typeface="Roc Grotesk Condensed Black" pitchFamily="2" charset="77"/>
                <a:cs typeface="CampaignLight"/>
              </a:rPr>
              <a:t>What to expect at the HPV vaccine session</a:t>
            </a:r>
            <a:endParaRPr sz="6600" b="1" dirty="0">
              <a:latin typeface="Roc Grotesk Condensed Black" pitchFamily="2" charset="77"/>
              <a:cs typeface="CampaignLight"/>
            </a:endParaRPr>
          </a:p>
        </p:txBody>
      </p:sp>
      <p:pic>
        <p:nvPicPr>
          <p:cNvPr id="9" name="What to expect from the HPV vaccination_SUBS (1)">
            <a:hlinkClick r:id="" action="ppaction://media"/>
            <a:extLst>
              <a:ext uri="{FF2B5EF4-FFF2-40B4-BE49-F238E27FC236}">
                <a16:creationId xmlns:a16="http://schemas.microsoft.com/office/drawing/2014/main" id="{76EF2C59-EAF1-588D-9700-12DAE3D222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5894" y="1780425"/>
            <a:ext cx="15551785" cy="87478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17771" y="3673475"/>
            <a:ext cx="10268558" cy="1533525"/>
          </a:xfrm>
          <a:prstGeom prst="rect">
            <a:avLst/>
          </a:prstGeom>
        </p:spPr>
        <p:txBody>
          <a:bodyPr vert="horz" wrap="square" lIns="0" tIns="11430" rIns="0" bIns="0" rtlCol="0">
            <a:spAutoFit/>
          </a:bodyPr>
          <a:lstStyle/>
          <a:p>
            <a:pPr marL="29845">
              <a:lnSpc>
                <a:spcPct val="100000"/>
              </a:lnSpc>
              <a:spcBef>
                <a:spcPts val="90"/>
              </a:spcBef>
            </a:pPr>
            <a:r>
              <a:rPr lang="en-GB" b="1" spc="5" dirty="0"/>
              <a:t>Question break</a:t>
            </a:r>
            <a:endParaRPr b="1" spc="25" dirty="0"/>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172255"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Tree>
    <p:extLst>
      <p:ext uri="{BB962C8B-B14F-4D97-AF65-F5344CB8AC3E}">
        <p14:creationId xmlns:p14="http://schemas.microsoft.com/office/powerpoint/2010/main" val="249769751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7E5F"/>
          </a:solidFill>
        </p:spPr>
        <p:txBody>
          <a:bodyPr wrap="square" lIns="0" tIns="0" rIns="0" bIns="0" rtlCol="0"/>
          <a:lstStyle/>
          <a:p>
            <a:endParaRPr/>
          </a:p>
        </p:txBody>
      </p:sp>
      <p:sp>
        <p:nvSpPr>
          <p:cNvPr id="3" name="object 3"/>
          <p:cNvSpPr/>
          <p:nvPr/>
        </p:nvSpPr>
        <p:spPr>
          <a:xfrm rot="10800000">
            <a:off x="16979265" y="7113905"/>
            <a:ext cx="3124835" cy="4194810"/>
          </a:xfrm>
          <a:custGeom>
            <a:avLst/>
            <a:gdLst/>
            <a:ahLst/>
            <a:cxnLst/>
            <a:rect l="l" t="t" r="r" b="b"/>
            <a:pathLst>
              <a:path w="3124835" h="4194810">
                <a:moveTo>
                  <a:pt x="2848113" y="0"/>
                </a:moveTo>
                <a:lnTo>
                  <a:pt x="0" y="0"/>
                </a:lnTo>
                <a:lnTo>
                  <a:pt x="0" y="4194758"/>
                </a:lnTo>
                <a:lnTo>
                  <a:pt x="70399" y="4161433"/>
                </a:lnTo>
                <a:lnTo>
                  <a:pt x="166623" y="4117576"/>
                </a:lnTo>
                <a:lnTo>
                  <a:pt x="258861" y="4070185"/>
                </a:lnTo>
                <a:lnTo>
                  <a:pt x="300464" y="4045639"/>
                </a:lnTo>
                <a:lnTo>
                  <a:pt x="342331" y="4020456"/>
                </a:lnTo>
                <a:lnTo>
                  <a:pt x="384401" y="3994653"/>
                </a:lnTo>
                <a:lnTo>
                  <a:pt x="426614" y="3968251"/>
                </a:lnTo>
                <a:lnTo>
                  <a:pt x="468909" y="3941268"/>
                </a:lnTo>
                <a:lnTo>
                  <a:pt x="511224" y="3913723"/>
                </a:lnTo>
                <a:lnTo>
                  <a:pt x="553501" y="3885635"/>
                </a:lnTo>
                <a:lnTo>
                  <a:pt x="595677" y="3857022"/>
                </a:lnTo>
                <a:lnTo>
                  <a:pt x="637693" y="3827903"/>
                </a:lnTo>
                <a:lnTo>
                  <a:pt x="679488" y="3798298"/>
                </a:lnTo>
                <a:lnTo>
                  <a:pt x="721001" y="3768225"/>
                </a:lnTo>
                <a:lnTo>
                  <a:pt x="762172" y="3737703"/>
                </a:lnTo>
                <a:lnTo>
                  <a:pt x="802940" y="3706750"/>
                </a:lnTo>
                <a:lnTo>
                  <a:pt x="843245" y="3675387"/>
                </a:lnTo>
                <a:lnTo>
                  <a:pt x="883026" y="3643631"/>
                </a:lnTo>
                <a:lnTo>
                  <a:pt x="922222" y="3611502"/>
                </a:lnTo>
                <a:lnTo>
                  <a:pt x="960772" y="3579018"/>
                </a:lnTo>
                <a:lnTo>
                  <a:pt x="998617" y="3546198"/>
                </a:lnTo>
                <a:lnTo>
                  <a:pt x="1035696" y="3513061"/>
                </a:lnTo>
                <a:lnTo>
                  <a:pt x="1162289" y="3393881"/>
                </a:lnTo>
                <a:lnTo>
                  <a:pt x="1286059" y="3263320"/>
                </a:lnTo>
                <a:lnTo>
                  <a:pt x="1411087" y="3113890"/>
                </a:lnTo>
                <a:lnTo>
                  <a:pt x="1467546" y="3035714"/>
                </a:lnTo>
                <a:lnTo>
                  <a:pt x="1494938" y="2997338"/>
                </a:lnTo>
                <a:lnTo>
                  <a:pt x="1502833" y="2985925"/>
                </a:lnTo>
                <a:lnTo>
                  <a:pt x="1503901" y="2984532"/>
                </a:lnTo>
                <a:lnTo>
                  <a:pt x="1591407" y="2917361"/>
                </a:lnTo>
                <a:lnTo>
                  <a:pt x="1624421" y="2895690"/>
                </a:lnTo>
                <a:lnTo>
                  <a:pt x="1659425" y="2871533"/>
                </a:lnTo>
                <a:lnTo>
                  <a:pt x="1696158" y="2845096"/>
                </a:lnTo>
                <a:lnTo>
                  <a:pt x="1734356" y="2816584"/>
                </a:lnTo>
                <a:lnTo>
                  <a:pt x="1773760" y="2786201"/>
                </a:lnTo>
                <a:lnTo>
                  <a:pt x="1814107" y="2754153"/>
                </a:lnTo>
                <a:lnTo>
                  <a:pt x="1855136" y="2720643"/>
                </a:lnTo>
                <a:lnTo>
                  <a:pt x="1896586" y="2685876"/>
                </a:lnTo>
                <a:lnTo>
                  <a:pt x="1938193" y="2650057"/>
                </a:lnTo>
                <a:lnTo>
                  <a:pt x="1979698" y="2613392"/>
                </a:lnTo>
                <a:lnTo>
                  <a:pt x="2020838" y="2576084"/>
                </a:lnTo>
                <a:lnTo>
                  <a:pt x="2061731" y="2538416"/>
                </a:lnTo>
                <a:lnTo>
                  <a:pt x="2101874" y="2500587"/>
                </a:lnTo>
                <a:lnTo>
                  <a:pt x="2141185" y="2462819"/>
                </a:lnTo>
                <a:lnTo>
                  <a:pt x="2179582" y="2425335"/>
                </a:lnTo>
                <a:lnTo>
                  <a:pt x="2253298" y="2352111"/>
                </a:lnTo>
                <a:lnTo>
                  <a:pt x="2386107" y="2218886"/>
                </a:lnTo>
                <a:lnTo>
                  <a:pt x="2415779" y="2189635"/>
                </a:lnTo>
                <a:lnTo>
                  <a:pt x="2451027" y="2150420"/>
                </a:lnTo>
                <a:lnTo>
                  <a:pt x="2485557" y="2110954"/>
                </a:lnTo>
                <a:lnTo>
                  <a:pt x="2519312" y="2071315"/>
                </a:lnTo>
                <a:lnTo>
                  <a:pt x="2552233" y="2031586"/>
                </a:lnTo>
                <a:lnTo>
                  <a:pt x="2584262" y="1991847"/>
                </a:lnTo>
                <a:lnTo>
                  <a:pt x="2615340" y="1952177"/>
                </a:lnTo>
                <a:lnTo>
                  <a:pt x="2645409" y="1912659"/>
                </a:lnTo>
                <a:lnTo>
                  <a:pt x="2674410" y="1873372"/>
                </a:lnTo>
                <a:lnTo>
                  <a:pt x="2705316" y="1828832"/>
                </a:lnTo>
                <a:lnTo>
                  <a:pt x="2734877" y="1784853"/>
                </a:lnTo>
                <a:lnTo>
                  <a:pt x="2762998" y="1741554"/>
                </a:lnTo>
                <a:lnTo>
                  <a:pt x="2789586" y="1699053"/>
                </a:lnTo>
                <a:lnTo>
                  <a:pt x="2814547" y="1657469"/>
                </a:lnTo>
                <a:lnTo>
                  <a:pt x="2837786" y="1616921"/>
                </a:lnTo>
                <a:lnTo>
                  <a:pt x="2859211" y="1577528"/>
                </a:lnTo>
                <a:lnTo>
                  <a:pt x="2893200" y="1511686"/>
                </a:lnTo>
                <a:lnTo>
                  <a:pt x="2922081" y="1450420"/>
                </a:lnTo>
                <a:lnTo>
                  <a:pt x="2946152" y="1394265"/>
                </a:lnTo>
                <a:lnTo>
                  <a:pt x="2965712" y="1343754"/>
                </a:lnTo>
                <a:lnTo>
                  <a:pt x="2981059" y="1299418"/>
                </a:lnTo>
                <a:lnTo>
                  <a:pt x="2992491" y="1261791"/>
                </a:lnTo>
                <a:lnTo>
                  <a:pt x="3004809" y="1208796"/>
                </a:lnTo>
                <a:lnTo>
                  <a:pt x="3027518" y="1208796"/>
                </a:lnTo>
                <a:lnTo>
                  <a:pt x="3043299" y="1168043"/>
                </a:lnTo>
                <a:lnTo>
                  <a:pt x="3060137" y="1103972"/>
                </a:lnTo>
                <a:lnTo>
                  <a:pt x="3068553" y="1065669"/>
                </a:lnTo>
                <a:lnTo>
                  <a:pt x="3068136" y="1065669"/>
                </a:lnTo>
                <a:lnTo>
                  <a:pt x="3070923" y="1056109"/>
                </a:lnTo>
                <a:lnTo>
                  <a:pt x="3075161" y="1040801"/>
                </a:lnTo>
                <a:lnTo>
                  <a:pt x="3080324" y="1020506"/>
                </a:lnTo>
                <a:lnTo>
                  <a:pt x="3085885" y="995985"/>
                </a:lnTo>
                <a:lnTo>
                  <a:pt x="3099413" y="936783"/>
                </a:lnTo>
                <a:lnTo>
                  <a:pt x="3110491" y="869591"/>
                </a:lnTo>
                <a:lnTo>
                  <a:pt x="3115878" y="834546"/>
                </a:lnTo>
                <a:lnTo>
                  <a:pt x="3119380" y="799823"/>
                </a:lnTo>
                <a:lnTo>
                  <a:pt x="3121937" y="765890"/>
                </a:lnTo>
                <a:lnTo>
                  <a:pt x="3124491" y="733219"/>
                </a:lnTo>
                <a:lnTo>
                  <a:pt x="3124522" y="693438"/>
                </a:lnTo>
                <a:lnTo>
                  <a:pt x="3096078" y="693438"/>
                </a:lnTo>
                <a:lnTo>
                  <a:pt x="3092706" y="690373"/>
                </a:lnTo>
                <a:lnTo>
                  <a:pt x="3089256" y="682456"/>
                </a:lnTo>
                <a:lnTo>
                  <a:pt x="3085761" y="670020"/>
                </a:lnTo>
                <a:lnTo>
                  <a:pt x="3082120" y="653426"/>
                </a:lnTo>
                <a:lnTo>
                  <a:pt x="3077836" y="633144"/>
                </a:lnTo>
                <a:lnTo>
                  <a:pt x="3072409" y="609641"/>
                </a:lnTo>
                <a:lnTo>
                  <a:pt x="3060838" y="553559"/>
                </a:lnTo>
                <a:lnTo>
                  <a:pt x="3043991" y="488880"/>
                </a:lnTo>
                <a:lnTo>
                  <a:pt x="3033322" y="451621"/>
                </a:lnTo>
                <a:lnTo>
                  <a:pt x="3021152" y="413079"/>
                </a:lnTo>
                <a:lnTo>
                  <a:pt x="3007528" y="373654"/>
                </a:lnTo>
                <a:lnTo>
                  <a:pt x="2992495" y="333744"/>
                </a:lnTo>
                <a:lnTo>
                  <a:pt x="2978582" y="286589"/>
                </a:lnTo>
                <a:lnTo>
                  <a:pt x="2962823" y="239839"/>
                </a:lnTo>
                <a:lnTo>
                  <a:pt x="2945207" y="193510"/>
                </a:lnTo>
                <a:lnTo>
                  <a:pt x="2925721" y="147617"/>
                </a:lnTo>
                <a:lnTo>
                  <a:pt x="2904353" y="102173"/>
                </a:lnTo>
                <a:lnTo>
                  <a:pt x="2881092" y="57194"/>
                </a:lnTo>
                <a:lnTo>
                  <a:pt x="2855926" y="12695"/>
                </a:lnTo>
                <a:lnTo>
                  <a:pt x="2848113" y="0"/>
                </a:lnTo>
                <a:close/>
              </a:path>
              <a:path w="3124835" h="4194810">
                <a:moveTo>
                  <a:pt x="3027518" y="1208796"/>
                </a:moveTo>
                <a:lnTo>
                  <a:pt x="3004809" y="1208796"/>
                </a:lnTo>
                <a:lnTo>
                  <a:pt x="3005273" y="1213919"/>
                </a:lnTo>
                <a:lnTo>
                  <a:pt x="3003922" y="1226598"/>
                </a:lnTo>
                <a:lnTo>
                  <a:pt x="3002036" y="1241642"/>
                </a:lnTo>
                <a:lnTo>
                  <a:pt x="3000892" y="1253862"/>
                </a:lnTo>
                <a:lnTo>
                  <a:pt x="3002910" y="1257894"/>
                </a:lnTo>
                <a:lnTo>
                  <a:pt x="3009971" y="1248424"/>
                </a:lnTo>
                <a:lnTo>
                  <a:pt x="3023094" y="1220218"/>
                </a:lnTo>
                <a:lnTo>
                  <a:pt x="3027518" y="1208796"/>
                </a:lnTo>
                <a:close/>
              </a:path>
              <a:path w="3124835" h="4194810">
                <a:moveTo>
                  <a:pt x="3068566" y="1065596"/>
                </a:moveTo>
                <a:lnTo>
                  <a:pt x="3068136" y="1065669"/>
                </a:lnTo>
                <a:lnTo>
                  <a:pt x="3068553" y="1065669"/>
                </a:lnTo>
                <a:close/>
              </a:path>
              <a:path w="3124835" h="4194810">
                <a:moveTo>
                  <a:pt x="3113198" y="588788"/>
                </a:moveTo>
                <a:lnTo>
                  <a:pt x="3111287" y="592102"/>
                </a:lnTo>
                <a:lnTo>
                  <a:pt x="3110778" y="624533"/>
                </a:lnTo>
                <a:lnTo>
                  <a:pt x="3108637" y="650523"/>
                </a:lnTo>
                <a:lnTo>
                  <a:pt x="3105637" y="670198"/>
                </a:lnTo>
                <a:lnTo>
                  <a:pt x="3102554" y="683681"/>
                </a:lnTo>
                <a:lnTo>
                  <a:pt x="3099363" y="691318"/>
                </a:lnTo>
                <a:lnTo>
                  <a:pt x="3096078" y="693438"/>
                </a:lnTo>
                <a:lnTo>
                  <a:pt x="3124522" y="693438"/>
                </a:lnTo>
                <a:lnTo>
                  <a:pt x="3123558" y="653426"/>
                </a:lnTo>
                <a:lnTo>
                  <a:pt x="3118595" y="607949"/>
                </a:lnTo>
                <a:lnTo>
                  <a:pt x="3115597" y="593875"/>
                </a:lnTo>
                <a:lnTo>
                  <a:pt x="3113198" y="588788"/>
                </a:lnTo>
                <a:close/>
              </a:path>
            </a:pathLst>
          </a:custGeom>
          <a:solidFill>
            <a:srgbClr val="042E5A"/>
          </a:solidFill>
        </p:spPr>
        <p:txBody>
          <a:bodyPr wrap="square" lIns="0" tIns="0" rIns="0" bIns="0" rtlCol="0"/>
          <a:lstStyle/>
          <a:p>
            <a:endParaRPr/>
          </a:p>
        </p:txBody>
      </p:sp>
      <p:sp>
        <p:nvSpPr>
          <p:cNvPr id="4" name="object 4"/>
          <p:cNvSpPr/>
          <p:nvPr/>
        </p:nvSpPr>
        <p:spPr>
          <a:xfrm rot="10800000">
            <a:off x="0" y="0"/>
            <a:ext cx="2303780" cy="6421755"/>
          </a:xfrm>
          <a:custGeom>
            <a:avLst/>
            <a:gdLst/>
            <a:ahLst/>
            <a:cxnLst/>
            <a:rect l="l" t="t" r="r" b="b"/>
            <a:pathLst>
              <a:path w="2303780" h="6421755">
                <a:moveTo>
                  <a:pt x="2303571" y="4947802"/>
                </a:moveTo>
                <a:lnTo>
                  <a:pt x="225095" y="4947802"/>
                </a:lnTo>
                <a:lnTo>
                  <a:pt x="229451" y="4951626"/>
                </a:lnTo>
                <a:lnTo>
                  <a:pt x="236212" y="4961347"/>
                </a:lnTo>
                <a:lnTo>
                  <a:pt x="245190" y="4976564"/>
                </a:lnTo>
                <a:lnTo>
                  <a:pt x="256299" y="4996841"/>
                </a:lnTo>
                <a:lnTo>
                  <a:pt x="269739" y="5021621"/>
                </a:lnTo>
                <a:lnTo>
                  <a:pt x="285708" y="5050350"/>
                </a:lnTo>
                <a:lnTo>
                  <a:pt x="322618" y="5118840"/>
                </a:lnTo>
                <a:lnTo>
                  <a:pt x="368187" y="5197947"/>
                </a:lnTo>
                <a:lnTo>
                  <a:pt x="395256" y="5243547"/>
                </a:lnTo>
                <a:lnTo>
                  <a:pt x="424225" y="5290746"/>
                </a:lnTo>
                <a:lnTo>
                  <a:pt x="454863" y="5339060"/>
                </a:lnTo>
                <a:lnTo>
                  <a:pt x="486937" y="5388004"/>
                </a:lnTo>
                <a:lnTo>
                  <a:pt x="512182" y="5430372"/>
                </a:lnTo>
                <a:lnTo>
                  <a:pt x="538169" y="5472506"/>
                </a:lnTo>
                <a:lnTo>
                  <a:pt x="564897" y="5514398"/>
                </a:lnTo>
                <a:lnTo>
                  <a:pt x="592370" y="5556042"/>
                </a:lnTo>
                <a:lnTo>
                  <a:pt x="620587" y="5597431"/>
                </a:lnTo>
                <a:lnTo>
                  <a:pt x="649550" y="5638558"/>
                </a:lnTo>
                <a:lnTo>
                  <a:pt x="679260" y="5679415"/>
                </a:lnTo>
                <a:lnTo>
                  <a:pt x="709719" y="5719997"/>
                </a:lnTo>
                <a:lnTo>
                  <a:pt x="740926" y="5760296"/>
                </a:lnTo>
                <a:lnTo>
                  <a:pt x="772884" y="5800305"/>
                </a:lnTo>
                <a:lnTo>
                  <a:pt x="805594" y="5840016"/>
                </a:lnTo>
                <a:lnTo>
                  <a:pt x="839056" y="5879424"/>
                </a:lnTo>
                <a:lnTo>
                  <a:pt x="873272" y="5918522"/>
                </a:lnTo>
                <a:lnTo>
                  <a:pt x="908243" y="5957301"/>
                </a:lnTo>
                <a:lnTo>
                  <a:pt x="943971" y="5995756"/>
                </a:lnTo>
                <a:lnTo>
                  <a:pt x="958092" y="6048954"/>
                </a:lnTo>
                <a:lnTo>
                  <a:pt x="973363" y="6101204"/>
                </a:lnTo>
                <a:lnTo>
                  <a:pt x="989774" y="6152499"/>
                </a:lnTo>
                <a:lnTo>
                  <a:pt x="1007311" y="6202830"/>
                </a:lnTo>
                <a:lnTo>
                  <a:pt x="1025963" y="6252191"/>
                </a:lnTo>
                <a:lnTo>
                  <a:pt x="1045716" y="6300574"/>
                </a:lnTo>
                <a:lnTo>
                  <a:pt x="1066560" y="6347971"/>
                </a:lnTo>
                <a:lnTo>
                  <a:pt x="1088481" y="6394375"/>
                </a:lnTo>
                <a:lnTo>
                  <a:pt x="1102175" y="6421423"/>
                </a:lnTo>
                <a:lnTo>
                  <a:pt x="2303571" y="6421423"/>
                </a:lnTo>
                <a:lnTo>
                  <a:pt x="2303571" y="4947802"/>
                </a:lnTo>
                <a:close/>
              </a:path>
              <a:path w="2303780" h="6421755">
                <a:moveTo>
                  <a:pt x="2303571" y="4496105"/>
                </a:moveTo>
                <a:lnTo>
                  <a:pt x="69400" y="4496105"/>
                </a:lnTo>
                <a:lnTo>
                  <a:pt x="71633" y="4507648"/>
                </a:lnTo>
                <a:lnTo>
                  <a:pt x="80781" y="4550663"/>
                </a:lnTo>
                <a:lnTo>
                  <a:pt x="104886" y="4651891"/>
                </a:lnTo>
                <a:lnTo>
                  <a:pt x="127828" y="4733250"/>
                </a:lnTo>
                <a:lnTo>
                  <a:pt x="140141" y="4775702"/>
                </a:lnTo>
                <a:lnTo>
                  <a:pt x="153904" y="4817816"/>
                </a:lnTo>
                <a:lnTo>
                  <a:pt x="168090" y="4858994"/>
                </a:lnTo>
                <a:lnTo>
                  <a:pt x="181669" y="4898637"/>
                </a:lnTo>
                <a:lnTo>
                  <a:pt x="196082" y="4935289"/>
                </a:lnTo>
                <a:lnTo>
                  <a:pt x="221887" y="4997889"/>
                </a:lnTo>
                <a:lnTo>
                  <a:pt x="247117" y="5051085"/>
                </a:lnTo>
                <a:lnTo>
                  <a:pt x="260963" y="5074534"/>
                </a:lnTo>
                <a:lnTo>
                  <a:pt x="260997" y="5070559"/>
                </a:lnTo>
                <a:lnTo>
                  <a:pt x="245791" y="5031148"/>
                </a:lnTo>
                <a:lnTo>
                  <a:pt x="235080" y="4999612"/>
                </a:lnTo>
                <a:lnTo>
                  <a:pt x="228144" y="4975777"/>
                </a:lnTo>
                <a:lnTo>
                  <a:pt x="224265" y="4959473"/>
                </a:lnTo>
                <a:lnTo>
                  <a:pt x="223310" y="4950282"/>
                </a:lnTo>
                <a:lnTo>
                  <a:pt x="225095" y="4947802"/>
                </a:lnTo>
                <a:lnTo>
                  <a:pt x="2303571" y="4947802"/>
                </a:lnTo>
                <a:lnTo>
                  <a:pt x="2303571" y="4496105"/>
                </a:lnTo>
                <a:close/>
              </a:path>
              <a:path w="2303780" h="6421755">
                <a:moveTo>
                  <a:pt x="32323" y="4264291"/>
                </a:moveTo>
                <a:lnTo>
                  <a:pt x="33276" y="4309512"/>
                </a:lnTo>
                <a:lnTo>
                  <a:pt x="41202" y="4372360"/>
                </a:lnTo>
                <a:lnTo>
                  <a:pt x="57746" y="4449771"/>
                </a:lnTo>
                <a:lnTo>
                  <a:pt x="67652" y="4491048"/>
                </a:lnTo>
                <a:lnTo>
                  <a:pt x="69055" y="4496178"/>
                </a:lnTo>
                <a:lnTo>
                  <a:pt x="69400" y="4496105"/>
                </a:lnTo>
                <a:lnTo>
                  <a:pt x="2303571" y="4496105"/>
                </a:lnTo>
                <a:lnTo>
                  <a:pt x="2303571" y="4323922"/>
                </a:lnTo>
                <a:lnTo>
                  <a:pt x="54375" y="4323922"/>
                </a:lnTo>
                <a:lnTo>
                  <a:pt x="51511" y="4317680"/>
                </a:lnTo>
                <a:lnTo>
                  <a:pt x="46548" y="4302305"/>
                </a:lnTo>
                <a:lnTo>
                  <a:pt x="40902" y="4284071"/>
                </a:lnTo>
                <a:lnTo>
                  <a:pt x="35988" y="4269253"/>
                </a:lnTo>
                <a:lnTo>
                  <a:pt x="32323" y="4264291"/>
                </a:lnTo>
                <a:close/>
              </a:path>
              <a:path w="2303780" h="6421755">
                <a:moveTo>
                  <a:pt x="2303571" y="0"/>
                </a:moveTo>
                <a:lnTo>
                  <a:pt x="2232234" y="71102"/>
                </a:lnTo>
                <a:lnTo>
                  <a:pt x="2204982" y="99092"/>
                </a:lnTo>
                <a:lnTo>
                  <a:pt x="2131652" y="182592"/>
                </a:lnTo>
                <a:lnTo>
                  <a:pt x="2093119" y="228821"/>
                </a:lnTo>
                <a:lnTo>
                  <a:pt x="2082679" y="243763"/>
                </a:lnTo>
                <a:lnTo>
                  <a:pt x="2076219" y="245229"/>
                </a:lnTo>
                <a:lnTo>
                  <a:pt x="2068334" y="248915"/>
                </a:lnTo>
                <a:lnTo>
                  <a:pt x="2001279" y="277940"/>
                </a:lnTo>
                <a:lnTo>
                  <a:pt x="1974532" y="286741"/>
                </a:lnTo>
                <a:lnTo>
                  <a:pt x="1920203" y="303646"/>
                </a:lnTo>
                <a:lnTo>
                  <a:pt x="1887844" y="315892"/>
                </a:lnTo>
                <a:lnTo>
                  <a:pt x="1840949" y="334671"/>
                </a:lnTo>
                <a:lnTo>
                  <a:pt x="1777414" y="365062"/>
                </a:lnTo>
                <a:lnTo>
                  <a:pt x="1741675" y="382908"/>
                </a:lnTo>
                <a:lnTo>
                  <a:pt x="1624963" y="446570"/>
                </a:lnTo>
                <a:lnTo>
                  <a:pt x="1584331" y="470092"/>
                </a:lnTo>
                <a:lnTo>
                  <a:pt x="1464772" y="546581"/>
                </a:lnTo>
                <a:lnTo>
                  <a:pt x="1427664" y="573684"/>
                </a:lnTo>
                <a:lnTo>
                  <a:pt x="1392292" y="600621"/>
                </a:lnTo>
                <a:lnTo>
                  <a:pt x="1327247" y="651007"/>
                </a:lnTo>
                <a:lnTo>
                  <a:pt x="1275688" y="698734"/>
                </a:lnTo>
                <a:lnTo>
                  <a:pt x="1220988" y="742900"/>
                </a:lnTo>
                <a:lnTo>
                  <a:pt x="1209204" y="752160"/>
                </a:lnTo>
                <a:lnTo>
                  <a:pt x="1198297" y="761017"/>
                </a:lnTo>
                <a:lnTo>
                  <a:pt x="1188275" y="769572"/>
                </a:lnTo>
                <a:lnTo>
                  <a:pt x="1179147" y="777925"/>
                </a:lnTo>
                <a:lnTo>
                  <a:pt x="1162270" y="792970"/>
                </a:lnTo>
                <a:lnTo>
                  <a:pt x="1147093" y="806251"/>
                </a:lnTo>
                <a:lnTo>
                  <a:pt x="1133271" y="818123"/>
                </a:lnTo>
                <a:lnTo>
                  <a:pt x="1120457" y="828939"/>
                </a:lnTo>
                <a:lnTo>
                  <a:pt x="1072354" y="868708"/>
                </a:lnTo>
                <a:lnTo>
                  <a:pt x="1060092" y="880220"/>
                </a:lnTo>
                <a:lnTo>
                  <a:pt x="1032600" y="907419"/>
                </a:lnTo>
                <a:lnTo>
                  <a:pt x="986592" y="960118"/>
                </a:lnTo>
                <a:lnTo>
                  <a:pt x="956801" y="997767"/>
                </a:lnTo>
                <a:lnTo>
                  <a:pt x="927247" y="1036596"/>
                </a:lnTo>
                <a:lnTo>
                  <a:pt x="898017" y="1076560"/>
                </a:lnTo>
                <a:lnTo>
                  <a:pt x="869197" y="1117618"/>
                </a:lnTo>
                <a:lnTo>
                  <a:pt x="840874" y="1159725"/>
                </a:lnTo>
                <a:lnTo>
                  <a:pt x="813135" y="1202840"/>
                </a:lnTo>
                <a:lnTo>
                  <a:pt x="786066" y="1246918"/>
                </a:lnTo>
                <a:lnTo>
                  <a:pt x="759754" y="1291916"/>
                </a:lnTo>
                <a:lnTo>
                  <a:pt x="734285" y="1337793"/>
                </a:lnTo>
                <a:lnTo>
                  <a:pt x="709746" y="1384504"/>
                </a:lnTo>
                <a:lnTo>
                  <a:pt x="686224" y="1432006"/>
                </a:lnTo>
                <a:lnTo>
                  <a:pt x="663804" y="1480257"/>
                </a:lnTo>
                <a:lnTo>
                  <a:pt x="642573" y="1529214"/>
                </a:lnTo>
                <a:lnTo>
                  <a:pt x="622619" y="1578833"/>
                </a:lnTo>
                <a:lnTo>
                  <a:pt x="588872" y="1673060"/>
                </a:lnTo>
                <a:lnTo>
                  <a:pt x="572118" y="1720106"/>
                </a:lnTo>
                <a:lnTo>
                  <a:pt x="558841" y="1768052"/>
                </a:lnTo>
                <a:lnTo>
                  <a:pt x="532789" y="1863452"/>
                </a:lnTo>
                <a:lnTo>
                  <a:pt x="529519" y="1875302"/>
                </a:lnTo>
                <a:lnTo>
                  <a:pt x="526695" y="1887229"/>
                </a:lnTo>
                <a:lnTo>
                  <a:pt x="524202" y="1899207"/>
                </a:lnTo>
                <a:lnTo>
                  <a:pt x="521921" y="1911210"/>
                </a:lnTo>
                <a:lnTo>
                  <a:pt x="512685" y="1958978"/>
                </a:lnTo>
                <a:lnTo>
                  <a:pt x="494937" y="2053394"/>
                </a:lnTo>
                <a:lnTo>
                  <a:pt x="484487" y="2146826"/>
                </a:lnTo>
                <a:lnTo>
                  <a:pt x="479629" y="2192699"/>
                </a:lnTo>
                <a:lnTo>
                  <a:pt x="478404" y="2206342"/>
                </a:lnTo>
                <a:lnTo>
                  <a:pt x="478173" y="2208007"/>
                </a:lnTo>
                <a:lnTo>
                  <a:pt x="435923" y="2287167"/>
                </a:lnTo>
                <a:lnTo>
                  <a:pt x="414208" y="2318628"/>
                </a:lnTo>
                <a:lnTo>
                  <a:pt x="391790" y="2354438"/>
                </a:lnTo>
                <a:lnTo>
                  <a:pt x="368895" y="2394154"/>
                </a:lnTo>
                <a:lnTo>
                  <a:pt x="345750" y="2437336"/>
                </a:lnTo>
                <a:lnTo>
                  <a:pt x="322583" y="2483544"/>
                </a:lnTo>
                <a:lnTo>
                  <a:pt x="299621" y="2532337"/>
                </a:lnTo>
                <a:lnTo>
                  <a:pt x="277091" y="2583273"/>
                </a:lnTo>
                <a:lnTo>
                  <a:pt x="255219" y="2635913"/>
                </a:lnTo>
                <a:lnTo>
                  <a:pt x="234233" y="2689814"/>
                </a:lnTo>
                <a:lnTo>
                  <a:pt x="215887" y="2738921"/>
                </a:lnTo>
                <a:lnTo>
                  <a:pt x="198404" y="2788257"/>
                </a:lnTo>
                <a:lnTo>
                  <a:pt x="181735" y="2837467"/>
                </a:lnTo>
                <a:lnTo>
                  <a:pt x="165831" y="2886193"/>
                </a:lnTo>
                <a:lnTo>
                  <a:pt x="150644" y="2934077"/>
                </a:lnTo>
                <a:lnTo>
                  <a:pt x="136124" y="2980761"/>
                </a:lnTo>
                <a:lnTo>
                  <a:pt x="108889" y="3069102"/>
                </a:lnTo>
                <a:lnTo>
                  <a:pt x="96076" y="3110043"/>
                </a:lnTo>
                <a:lnTo>
                  <a:pt x="83735" y="3148355"/>
                </a:lnTo>
                <a:lnTo>
                  <a:pt x="72582" y="3195022"/>
                </a:lnTo>
                <a:lnTo>
                  <a:pt x="62165" y="3242017"/>
                </a:lnTo>
                <a:lnTo>
                  <a:pt x="52492" y="3289242"/>
                </a:lnTo>
                <a:lnTo>
                  <a:pt x="43575" y="3336602"/>
                </a:lnTo>
                <a:lnTo>
                  <a:pt x="35425" y="3384000"/>
                </a:lnTo>
                <a:lnTo>
                  <a:pt x="28051" y="3431339"/>
                </a:lnTo>
                <a:lnTo>
                  <a:pt x="21464" y="3478522"/>
                </a:lnTo>
                <a:lnTo>
                  <a:pt x="15674" y="3525454"/>
                </a:lnTo>
                <a:lnTo>
                  <a:pt x="10792" y="3578719"/>
                </a:lnTo>
                <a:lnTo>
                  <a:pt x="6788" y="3631339"/>
                </a:lnTo>
                <a:lnTo>
                  <a:pt x="3684" y="3683173"/>
                </a:lnTo>
                <a:lnTo>
                  <a:pt x="1503" y="3734079"/>
                </a:lnTo>
                <a:lnTo>
                  <a:pt x="267" y="3783916"/>
                </a:lnTo>
                <a:lnTo>
                  <a:pt x="0" y="3832544"/>
                </a:lnTo>
                <a:lnTo>
                  <a:pt x="722" y="3879820"/>
                </a:lnTo>
                <a:lnTo>
                  <a:pt x="3067" y="3950365"/>
                </a:lnTo>
                <a:lnTo>
                  <a:pt x="7154" y="4016685"/>
                </a:lnTo>
                <a:lnTo>
                  <a:pt x="12624" y="4078320"/>
                </a:lnTo>
                <a:lnTo>
                  <a:pt x="19118" y="4134808"/>
                </a:lnTo>
                <a:lnTo>
                  <a:pt x="26276" y="4185688"/>
                </a:lnTo>
                <a:lnTo>
                  <a:pt x="33740" y="4230501"/>
                </a:lnTo>
                <a:lnTo>
                  <a:pt x="41151" y="4268784"/>
                </a:lnTo>
                <a:lnTo>
                  <a:pt x="54375" y="4323922"/>
                </a:lnTo>
                <a:lnTo>
                  <a:pt x="2303571" y="4323922"/>
                </a:lnTo>
                <a:lnTo>
                  <a:pt x="2303571" y="0"/>
                </a:lnTo>
                <a:close/>
              </a:path>
            </a:pathLst>
          </a:custGeom>
          <a:solidFill>
            <a:srgbClr val="FFE14B"/>
          </a:solidFill>
        </p:spPr>
        <p:txBody>
          <a:bodyPr wrap="square" lIns="0" tIns="0" rIns="0" bIns="0" rtlCol="0"/>
          <a:lstStyle/>
          <a:p>
            <a:endParaRPr/>
          </a:p>
        </p:txBody>
      </p:sp>
      <p:sp>
        <p:nvSpPr>
          <p:cNvPr id="7" name="object 6">
            <a:extLst>
              <a:ext uri="{FF2B5EF4-FFF2-40B4-BE49-F238E27FC236}">
                <a16:creationId xmlns:a16="http://schemas.microsoft.com/office/drawing/2014/main" id="{C1A8F409-6966-4751-8067-EC074E508B90}"/>
              </a:ext>
            </a:extLst>
          </p:cNvPr>
          <p:cNvSpPr txBox="1">
            <a:spLocks noGrp="1"/>
          </p:cNvSpPr>
          <p:nvPr>
            <p:ph type="title"/>
          </p:nvPr>
        </p:nvSpPr>
        <p:spPr>
          <a:xfrm>
            <a:off x="2414591" y="499312"/>
            <a:ext cx="16411366" cy="1256883"/>
          </a:xfrm>
          <a:prstGeom prst="rect">
            <a:avLst/>
          </a:prstGeom>
        </p:spPr>
        <p:txBody>
          <a:bodyPr vert="horz" wrap="square" lIns="0" tIns="222250" rIns="0" bIns="0" rtlCol="0">
            <a:spAutoFit/>
          </a:bodyPr>
          <a:lstStyle/>
          <a:p>
            <a:pPr marL="12700" marR="5080">
              <a:lnSpc>
                <a:spcPts val="8240"/>
              </a:lnSpc>
              <a:spcBef>
                <a:spcPts val="1750"/>
              </a:spcBef>
            </a:pPr>
            <a:r>
              <a:rPr lang="en-GB" sz="6600" dirty="0">
                <a:solidFill>
                  <a:srgbClr val="FFFFFF"/>
                </a:solidFill>
                <a:latin typeface="Roc Grotesk Condensed Black" pitchFamily="2" charset="77"/>
                <a:cs typeface="CampaignLight"/>
              </a:rPr>
              <a:t>Questions with an immunisation nurse</a:t>
            </a:r>
            <a:endParaRPr sz="6600" dirty="0">
              <a:latin typeface="Roc Grotesk Condensed Black" pitchFamily="2" charset="77"/>
              <a:cs typeface="CampaignLight"/>
            </a:endParaRPr>
          </a:p>
        </p:txBody>
      </p:sp>
      <p:pic>
        <p:nvPicPr>
          <p:cNvPr id="6" name="Nurse Q&amp;A_v4a">
            <a:hlinkClick r:id="" action="ppaction://media"/>
            <a:extLst>
              <a:ext uri="{FF2B5EF4-FFF2-40B4-BE49-F238E27FC236}">
                <a16:creationId xmlns:a16="http://schemas.microsoft.com/office/drawing/2014/main" id="{F1DA76D2-0E62-05B3-56A5-E7EAE1953A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1937" y="2039062"/>
            <a:ext cx="14821634" cy="8337169"/>
          </a:xfrm>
          <a:prstGeom prst="rect">
            <a:avLst/>
          </a:prstGeom>
        </p:spPr>
      </p:pic>
    </p:spTree>
    <p:extLst>
      <p:ext uri="{BB962C8B-B14F-4D97-AF65-F5344CB8AC3E}">
        <p14:creationId xmlns:p14="http://schemas.microsoft.com/office/powerpoint/2010/main" val="33250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10390449" y="7146025"/>
            <a:ext cx="209417" cy="209417"/>
          </a:xfrm>
          <a:prstGeom prst="rect">
            <a:avLst/>
          </a:prstGeom>
        </p:spPr>
      </p:pic>
      <p:pic>
        <p:nvPicPr>
          <p:cNvPr id="20" name="object 10">
            <a:extLst>
              <a:ext uri="{FF2B5EF4-FFF2-40B4-BE49-F238E27FC236}">
                <a16:creationId xmlns:a16="http://schemas.microsoft.com/office/drawing/2014/main" id="{0550B1E5-9BD0-44AA-B92E-2C45F8AA7C40}"/>
              </a:ext>
            </a:extLst>
          </p:cNvPr>
          <p:cNvPicPr/>
          <p:nvPr/>
        </p:nvPicPr>
        <p:blipFill>
          <a:blip r:embed="rId4" cstate="print"/>
          <a:stretch>
            <a:fillRect/>
          </a:stretch>
        </p:blipFill>
        <p:spPr>
          <a:xfrm>
            <a:off x="10396448" y="3887296"/>
            <a:ext cx="209417" cy="209417"/>
          </a:xfrm>
          <a:prstGeom prst="rect">
            <a:avLst/>
          </a:prstGeom>
        </p:spPr>
      </p:pic>
      <p:sp>
        <p:nvSpPr>
          <p:cNvPr id="22" name="Text Placeholder 21">
            <a:extLst>
              <a:ext uri="{FF2B5EF4-FFF2-40B4-BE49-F238E27FC236}">
                <a16:creationId xmlns:a16="http://schemas.microsoft.com/office/drawing/2014/main" id="{FCE2158C-9DF6-0FB3-B218-0AC7BD9568B0}"/>
              </a:ext>
            </a:extLst>
          </p:cNvPr>
          <p:cNvSpPr>
            <a:spLocks noGrp="1"/>
          </p:cNvSpPr>
          <p:nvPr>
            <p:ph type="body" idx="1"/>
          </p:nvPr>
        </p:nvSpPr>
        <p:spPr>
          <a:xfrm>
            <a:off x="1103407" y="3673475"/>
            <a:ext cx="6684455" cy="3770556"/>
          </a:xfrm>
        </p:spPr>
        <p:txBody>
          <a:bodyPr/>
          <a:lstStyle/>
          <a:p>
            <a:pPr algn="ctr"/>
            <a:r>
              <a:rPr lang="en-US" sz="8800" b="1" dirty="0">
                <a:latin typeface="Roc Grotesk Condensed Black" pitchFamily="2" charset="77"/>
              </a:rPr>
              <a:t>Tips for the day of the vaccination</a:t>
            </a:r>
          </a:p>
        </p:txBody>
      </p:sp>
      <p:sp>
        <p:nvSpPr>
          <p:cNvPr id="24" name="object 4">
            <a:extLst>
              <a:ext uri="{FF2B5EF4-FFF2-40B4-BE49-F238E27FC236}">
                <a16:creationId xmlns:a16="http://schemas.microsoft.com/office/drawing/2014/main" id="{DD6590D5-3CED-5F5C-B6FF-630F66D3B3E6}"/>
              </a:ext>
            </a:extLst>
          </p:cNvPr>
          <p:cNvSpPr txBox="1"/>
          <p:nvPr/>
        </p:nvSpPr>
        <p:spPr>
          <a:xfrm>
            <a:off x="11118850" y="3537419"/>
            <a:ext cx="8561673" cy="4812471"/>
          </a:xfrm>
          <a:prstGeom prst="rect">
            <a:avLst/>
          </a:prstGeom>
        </p:spPr>
        <p:txBody>
          <a:bodyPr vert="horz" wrap="square" lIns="0" tIns="12065" rIns="0" bIns="0" rtlCol="0" anchor="t">
            <a:spAutoFit/>
          </a:bodyPr>
          <a:lstStyle/>
          <a:p>
            <a:pPr>
              <a:lnSpc>
                <a:spcPts val="3710"/>
              </a:lnSpc>
            </a:pPr>
            <a:r>
              <a:rPr lang="en-GB" sz="4400" spc="-5" dirty="0">
                <a:solidFill>
                  <a:srgbClr val="042D5A"/>
                </a:solidFill>
                <a:latin typeface="DMSans-Medium" panose="020B0604020202020204" charset="0"/>
                <a:cs typeface="DMSans-Medium"/>
              </a:rPr>
              <a:t>If </a:t>
            </a:r>
            <a:r>
              <a:rPr lang="en-GB" sz="4400" spc="-35" dirty="0">
                <a:solidFill>
                  <a:srgbClr val="042D5A"/>
                </a:solidFill>
                <a:latin typeface="DMSans-Medium" panose="020B0604020202020204" charset="0"/>
                <a:cs typeface="DMSans-Medium"/>
              </a:rPr>
              <a:t>someone is feeling </a:t>
            </a:r>
            <a:r>
              <a:rPr lang="en-GB" sz="4400" spc="-15" dirty="0">
                <a:solidFill>
                  <a:srgbClr val="042D5A"/>
                </a:solidFill>
                <a:latin typeface="DMSans-Medium" panose="020B0604020202020204" charset="0"/>
                <a:cs typeface="DMSans-Medium"/>
              </a:rPr>
              <a:t>nervous, they can </a:t>
            </a:r>
            <a:r>
              <a:rPr lang="en-GB" sz="4400" spc="-5" dirty="0">
                <a:solidFill>
                  <a:srgbClr val="042D5A"/>
                </a:solidFill>
                <a:latin typeface="DMSans-Medium" panose="020B0604020202020204" charset="0"/>
                <a:cs typeface="DMSans-Medium"/>
              </a:rPr>
              <a:t>ask </a:t>
            </a:r>
            <a:r>
              <a:rPr lang="en-GB" sz="4400" spc="-819" dirty="0">
                <a:solidFill>
                  <a:srgbClr val="042D5A"/>
                </a:solidFill>
                <a:latin typeface="DMSans-Medium" panose="020B0604020202020204" charset="0"/>
                <a:cs typeface="DMSans-Medium"/>
              </a:rPr>
              <a:t> </a:t>
            </a:r>
            <a:r>
              <a:rPr lang="en-GB" sz="4400" spc="-25" dirty="0">
                <a:solidFill>
                  <a:srgbClr val="042D5A"/>
                </a:solidFill>
                <a:latin typeface="DMSans-Medium" panose="020B0604020202020204" charset="0"/>
                <a:cs typeface="DMSans-Medium"/>
              </a:rPr>
              <a:t>to</a:t>
            </a:r>
            <a:r>
              <a:rPr lang="en-GB" sz="4400" spc="-30" dirty="0">
                <a:solidFill>
                  <a:srgbClr val="042D5A"/>
                </a:solidFill>
                <a:latin typeface="DMSans-Medium" panose="020B0604020202020204" charset="0"/>
                <a:cs typeface="DMSans-Medium"/>
              </a:rPr>
              <a:t> </a:t>
            </a:r>
            <a:r>
              <a:rPr lang="en-GB" sz="4400" spc="-5" dirty="0">
                <a:solidFill>
                  <a:srgbClr val="042D5A"/>
                </a:solidFill>
                <a:latin typeface="DMSans-Medium" panose="020B0604020202020204" charset="0"/>
                <a:cs typeface="DMSans-Medium"/>
              </a:rPr>
              <a:t>be</a:t>
            </a:r>
            <a:r>
              <a:rPr lang="en-GB" sz="4400" spc="-25" dirty="0">
                <a:solidFill>
                  <a:srgbClr val="042D5A"/>
                </a:solidFill>
                <a:latin typeface="DMSans-Medium" panose="020B0604020202020204" charset="0"/>
                <a:cs typeface="DMSans-Medium"/>
              </a:rPr>
              <a:t> </a:t>
            </a:r>
            <a:r>
              <a:rPr lang="en-GB" sz="4400" spc="-20" dirty="0">
                <a:solidFill>
                  <a:srgbClr val="042D5A"/>
                </a:solidFill>
                <a:latin typeface="DMSans-Medium" panose="020B0604020202020204" charset="0"/>
                <a:cs typeface="DMSans-Medium"/>
              </a:rPr>
              <a:t>vaccinated</a:t>
            </a:r>
            <a:r>
              <a:rPr lang="en-GB" sz="4400" spc="-25" dirty="0">
                <a:solidFill>
                  <a:srgbClr val="042D5A"/>
                </a:solidFill>
                <a:latin typeface="DMSans-Medium" panose="020B0604020202020204" charset="0"/>
                <a:cs typeface="DMSans-Medium"/>
              </a:rPr>
              <a:t> first</a:t>
            </a:r>
          </a:p>
          <a:p>
            <a:pPr>
              <a:lnSpc>
                <a:spcPts val="3710"/>
              </a:lnSpc>
            </a:pPr>
            <a:endParaRPr lang="en-GB" sz="4400" spc="-25" dirty="0">
              <a:solidFill>
                <a:srgbClr val="042D5A"/>
              </a:solidFill>
              <a:latin typeface="DMSans-Medium" panose="020B0604020202020204" charset="0"/>
              <a:cs typeface="DMSans-Medium"/>
            </a:endParaRPr>
          </a:p>
          <a:p>
            <a:pPr>
              <a:lnSpc>
                <a:spcPts val="3710"/>
              </a:lnSpc>
            </a:pPr>
            <a:endParaRPr lang="en-GB" sz="4400" spc="-25" dirty="0">
              <a:solidFill>
                <a:srgbClr val="042D5A"/>
              </a:solidFill>
              <a:latin typeface="DMSans-Medium" panose="020B0604020202020204" charset="0"/>
              <a:cs typeface="DMSans-Medium"/>
            </a:endParaRPr>
          </a:p>
          <a:p>
            <a:pPr>
              <a:lnSpc>
                <a:spcPts val="3710"/>
              </a:lnSpc>
              <a:spcBef>
                <a:spcPts val="95"/>
              </a:spcBef>
            </a:pPr>
            <a:r>
              <a:rPr lang="en-GB" sz="4400" spc="-35" dirty="0">
                <a:solidFill>
                  <a:srgbClr val="042D5A"/>
                </a:solidFill>
                <a:latin typeface="DMSans-Medium" panose="020B0604020202020204" charset="0"/>
                <a:cs typeface="DMSans-Medium"/>
              </a:rPr>
              <a:t>Keep</a:t>
            </a:r>
            <a:r>
              <a:rPr lang="en-GB" sz="4400" spc="-80" dirty="0">
                <a:solidFill>
                  <a:srgbClr val="042D5A"/>
                </a:solidFill>
                <a:latin typeface="DMSans-Medium" panose="020B0604020202020204" charset="0"/>
                <a:cs typeface="DMSans-Medium"/>
              </a:rPr>
              <a:t> </a:t>
            </a:r>
            <a:r>
              <a:rPr lang="en-GB" sz="4400" spc="-20" dirty="0">
                <a:solidFill>
                  <a:srgbClr val="042D5A"/>
                </a:solidFill>
                <a:latin typeface="DMSans-Medium" panose="020B0604020202020204" charset="0"/>
                <a:cs typeface="DMSans-Medium"/>
              </a:rPr>
              <a:t>distracted</a:t>
            </a:r>
          </a:p>
          <a:p>
            <a:pPr>
              <a:lnSpc>
                <a:spcPts val="3710"/>
              </a:lnSpc>
            </a:pPr>
            <a:endParaRPr lang="en-GB" sz="4400" spc="-20" dirty="0">
              <a:solidFill>
                <a:srgbClr val="042D5A"/>
              </a:solidFill>
              <a:latin typeface="DMSans-Medium" panose="020B0604020202020204" charset="0"/>
              <a:cs typeface="DMSans-Medium"/>
            </a:endParaRPr>
          </a:p>
          <a:p>
            <a:pPr>
              <a:lnSpc>
                <a:spcPts val="3710"/>
              </a:lnSpc>
            </a:pPr>
            <a:endParaRPr lang="en-GB" sz="4400" spc="-20" dirty="0">
              <a:solidFill>
                <a:srgbClr val="042D5A"/>
              </a:solidFill>
              <a:latin typeface="DMSans-Medium" panose="020B0604020202020204" charset="0"/>
              <a:cs typeface="DMSans-Medium"/>
            </a:endParaRPr>
          </a:p>
          <a:p>
            <a:pPr>
              <a:lnSpc>
                <a:spcPts val="3710"/>
              </a:lnSpc>
            </a:pPr>
            <a:r>
              <a:rPr lang="en-GB" sz="4400" spc="-35" dirty="0">
                <a:solidFill>
                  <a:srgbClr val="042D5A"/>
                </a:solidFill>
                <a:latin typeface="DMSans-Medium" panose="020B0604020202020204" charset="0"/>
                <a:cs typeface="DMSans-Medium"/>
              </a:rPr>
              <a:t>Talk to the person giving the vaccine</a:t>
            </a:r>
            <a:endParaRPr lang="en-GB" sz="4400" dirty="0">
              <a:solidFill>
                <a:srgbClr val="042D5A"/>
              </a:solidFill>
              <a:latin typeface="DMSans-Medium" panose="020B0604020202020204" charset="0"/>
              <a:cs typeface="DMSans-Medium"/>
            </a:endParaRPr>
          </a:p>
        </p:txBody>
      </p:sp>
      <p:pic>
        <p:nvPicPr>
          <p:cNvPr id="26" name="object 9">
            <a:extLst>
              <a:ext uri="{FF2B5EF4-FFF2-40B4-BE49-F238E27FC236}">
                <a16:creationId xmlns:a16="http://schemas.microsoft.com/office/drawing/2014/main" id="{1207144D-A06A-72CC-E559-E633FC8EB5B5}"/>
              </a:ext>
            </a:extLst>
          </p:cNvPr>
          <p:cNvPicPr/>
          <p:nvPr/>
        </p:nvPicPr>
        <p:blipFill>
          <a:blip r:embed="rId5" cstate="print"/>
          <a:stretch>
            <a:fillRect/>
          </a:stretch>
        </p:blipFill>
        <p:spPr>
          <a:xfrm>
            <a:off x="10390449" y="5734238"/>
            <a:ext cx="209417" cy="209417"/>
          </a:xfrm>
          <a:prstGeom prst="rect">
            <a:avLst/>
          </a:prstGeom>
        </p:spPr>
      </p:pic>
      <p:sp>
        <p:nvSpPr>
          <p:cNvPr id="27" name="object 14">
            <a:extLst>
              <a:ext uri="{FF2B5EF4-FFF2-40B4-BE49-F238E27FC236}">
                <a16:creationId xmlns:a16="http://schemas.microsoft.com/office/drawing/2014/main" id="{6D7C6AB2-AEBF-BACE-99CA-B92FBA7AD770}"/>
              </a:ext>
            </a:extLst>
          </p:cNvPr>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8" name="object 3">
            <a:extLst>
              <a:ext uri="{FF2B5EF4-FFF2-40B4-BE49-F238E27FC236}">
                <a16:creationId xmlns:a16="http://schemas.microsoft.com/office/drawing/2014/main" id="{3418DE0D-81F5-9670-A43A-ED31028A4FB1}"/>
              </a:ext>
            </a:extLst>
          </p:cNvPr>
          <p:cNvSpPr/>
          <p:nvPr/>
        </p:nvSpPr>
        <p:spPr>
          <a:xfrm flipH="1">
            <a:off x="14895195" y="0"/>
            <a:ext cx="520890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10396447" y="7553621"/>
            <a:ext cx="209417" cy="209417"/>
          </a:xfrm>
          <a:prstGeom prst="rect">
            <a:avLst/>
          </a:prstGeom>
        </p:spPr>
      </p:pic>
      <p:pic>
        <p:nvPicPr>
          <p:cNvPr id="20" name="object 10">
            <a:extLst>
              <a:ext uri="{FF2B5EF4-FFF2-40B4-BE49-F238E27FC236}">
                <a16:creationId xmlns:a16="http://schemas.microsoft.com/office/drawing/2014/main" id="{0550B1E5-9BD0-44AA-B92E-2C45F8AA7C40}"/>
              </a:ext>
            </a:extLst>
          </p:cNvPr>
          <p:cNvPicPr/>
          <p:nvPr/>
        </p:nvPicPr>
        <p:blipFill>
          <a:blip r:embed="rId4" cstate="print"/>
          <a:stretch>
            <a:fillRect/>
          </a:stretch>
        </p:blipFill>
        <p:spPr>
          <a:xfrm>
            <a:off x="10396448" y="3887296"/>
            <a:ext cx="209417" cy="209417"/>
          </a:xfrm>
          <a:prstGeom prst="rect">
            <a:avLst/>
          </a:prstGeom>
        </p:spPr>
      </p:pic>
      <p:sp>
        <p:nvSpPr>
          <p:cNvPr id="22" name="Text Placeholder 21">
            <a:extLst>
              <a:ext uri="{FF2B5EF4-FFF2-40B4-BE49-F238E27FC236}">
                <a16:creationId xmlns:a16="http://schemas.microsoft.com/office/drawing/2014/main" id="{FCE2158C-9DF6-0FB3-B218-0AC7BD9568B0}"/>
              </a:ext>
            </a:extLst>
          </p:cNvPr>
          <p:cNvSpPr>
            <a:spLocks noGrp="1"/>
          </p:cNvSpPr>
          <p:nvPr>
            <p:ph type="body" idx="1"/>
          </p:nvPr>
        </p:nvSpPr>
        <p:spPr>
          <a:xfrm>
            <a:off x="1103407" y="3673475"/>
            <a:ext cx="6684455" cy="3770556"/>
          </a:xfrm>
        </p:spPr>
        <p:txBody>
          <a:bodyPr/>
          <a:lstStyle/>
          <a:p>
            <a:pPr algn="ctr"/>
            <a:r>
              <a:rPr lang="en-US" sz="8800" b="1" dirty="0">
                <a:latin typeface="Roc Grotesk Condensed Black" pitchFamily="2" charset="77"/>
              </a:rPr>
              <a:t>Tips for the day of the vaccination</a:t>
            </a:r>
          </a:p>
        </p:txBody>
      </p:sp>
      <p:pic>
        <p:nvPicPr>
          <p:cNvPr id="26" name="object 9">
            <a:extLst>
              <a:ext uri="{FF2B5EF4-FFF2-40B4-BE49-F238E27FC236}">
                <a16:creationId xmlns:a16="http://schemas.microsoft.com/office/drawing/2014/main" id="{1207144D-A06A-72CC-E559-E633FC8EB5B5}"/>
              </a:ext>
            </a:extLst>
          </p:cNvPr>
          <p:cNvPicPr/>
          <p:nvPr/>
        </p:nvPicPr>
        <p:blipFill>
          <a:blip r:embed="rId5" cstate="print"/>
          <a:stretch>
            <a:fillRect/>
          </a:stretch>
        </p:blipFill>
        <p:spPr>
          <a:xfrm>
            <a:off x="10396447" y="5767758"/>
            <a:ext cx="209417" cy="209417"/>
          </a:xfrm>
          <a:prstGeom prst="rect">
            <a:avLst/>
          </a:prstGeom>
        </p:spPr>
      </p:pic>
      <p:sp>
        <p:nvSpPr>
          <p:cNvPr id="27" name="object 14">
            <a:extLst>
              <a:ext uri="{FF2B5EF4-FFF2-40B4-BE49-F238E27FC236}">
                <a16:creationId xmlns:a16="http://schemas.microsoft.com/office/drawing/2014/main" id="{6D7C6AB2-AEBF-BACE-99CA-B92FBA7AD770}"/>
              </a:ext>
            </a:extLst>
          </p:cNvPr>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8" name="object 3">
            <a:extLst>
              <a:ext uri="{FF2B5EF4-FFF2-40B4-BE49-F238E27FC236}">
                <a16:creationId xmlns:a16="http://schemas.microsoft.com/office/drawing/2014/main" id="{3418DE0D-81F5-9670-A43A-ED31028A4FB1}"/>
              </a:ext>
            </a:extLst>
          </p:cNvPr>
          <p:cNvSpPr/>
          <p:nvPr/>
        </p:nvSpPr>
        <p:spPr>
          <a:xfrm flipH="1">
            <a:off x="14895195" y="0"/>
            <a:ext cx="520890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
        <p:nvSpPr>
          <p:cNvPr id="3" name="object 4">
            <a:extLst>
              <a:ext uri="{FF2B5EF4-FFF2-40B4-BE49-F238E27FC236}">
                <a16:creationId xmlns:a16="http://schemas.microsoft.com/office/drawing/2014/main" id="{06A8B4C7-97AB-40CB-C572-6A7221F124D0}"/>
              </a:ext>
            </a:extLst>
          </p:cNvPr>
          <p:cNvSpPr txBox="1"/>
          <p:nvPr/>
        </p:nvSpPr>
        <p:spPr>
          <a:xfrm>
            <a:off x="11118850" y="3671175"/>
            <a:ext cx="8561673" cy="5787097"/>
          </a:xfrm>
          <a:prstGeom prst="rect">
            <a:avLst/>
          </a:prstGeom>
        </p:spPr>
        <p:txBody>
          <a:bodyPr vert="horz" wrap="square" lIns="0" tIns="12065" rIns="0" bIns="0" rtlCol="0" anchor="t">
            <a:spAutoFit/>
          </a:bodyPr>
          <a:lstStyle/>
          <a:p>
            <a:pPr>
              <a:lnSpc>
                <a:spcPts val="3710"/>
              </a:lnSpc>
              <a:spcBef>
                <a:spcPts val="95"/>
              </a:spcBef>
            </a:pPr>
            <a:r>
              <a:rPr lang="en-GB" sz="4400" spc="-15" dirty="0">
                <a:solidFill>
                  <a:srgbClr val="042D5A"/>
                </a:solidFill>
                <a:latin typeface="DM Sans Medium" pitchFamily="2" charset="0"/>
                <a:cs typeface="DMSans-Medium"/>
              </a:rPr>
              <a:t>Eat</a:t>
            </a:r>
            <a:r>
              <a:rPr lang="en-GB" sz="4400" spc="-60" dirty="0">
                <a:solidFill>
                  <a:srgbClr val="042D5A"/>
                </a:solidFill>
                <a:latin typeface="DM Sans Medium" pitchFamily="2" charset="0"/>
                <a:cs typeface="DMSans-Medium"/>
              </a:rPr>
              <a:t> </a:t>
            </a:r>
            <a:r>
              <a:rPr lang="en-GB" sz="4400" spc="-25" dirty="0">
                <a:solidFill>
                  <a:srgbClr val="042D5A"/>
                </a:solidFill>
                <a:latin typeface="DM Sans Medium" pitchFamily="2" charset="0"/>
                <a:cs typeface="DMSans-Medium"/>
              </a:rPr>
              <a:t>something before having the vaccine</a:t>
            </a:r>
            <a:endParaRPr lang="en-GB" sz="4400" dirty="0">
              <a:solidFill>
                <a:srgbClr val="042D5A"/>
              </a:solidFill>
              <a:latin typeface="DM Sans Medium" pitchFamily="2" charset="0"/>
              <a:cs typeface="DMSans-Medium"/>
            </a:endParaRPr>
          </a:p>
          <a:p>
            <a:pPr>
              <a:lnSpc>
                <a:spcPts val="3710"/>
              </a:lnSpc>
              <a:spcBef>
                <a:spcPts val="95"/>
              </a:spcBef>
            </a:pPr>
            <a:endParaRPr lang="en-GB" sz="4400" spc="-50" dirty="0">
              <a:solidFill>
                <a:srgbClr val="042D5A"/>
              </a:solidFill>
              <a:latin typeface="DM Sans Medium" pitchFamily="2" charset="0"/>
              <a:cs typeface="DMSans-Medium"/>
            </a:endParaRPr>
          </a:p>
          <a:p>
            <a:pPr>
              <a:lnSpc>
                <a:spcPts val="3710"/>
              </a:lnSpc>
              <a:spcBef>
                <a:spcPts val="95"/>
              </a:spcBef>
            </a:pPr>
            <a:endParaRPr lang="en-GB" sz="4400" spc="-50" dirty="0">
              <a:solidFill>
                <a:srgbClr val="042D5A"/>
              </a:solidFill>
              <a:latin typeface="DM Sans Medium" pitchFamily="2" charset="0"/>
              <a:cs typeface="DMSans-Medium"/>
            </a:endParaRPr>
          </a:p>
          <a:p>
            <a:pPr>
              <a:lnSpc>
                <a:spcPts val="3710"/>
              </a:lnSpc>
              <a:spcBef>
                <a:spcPts val="95"/>
              </a:spcBef>
            </a:pPr>
            <a:r>
              <a:rPr sz="4400" spc="-50" dirty="0">
                <a:solidFill>
                  <a:srgbClr val="042D5A"/>
                </a:solidFill>
                <a:latin typeface="DM Sans Medium" pitchFamily="2" charset="0"/>
                <a:cs typeface="DMSans-Medium"/>
              </a:rPr>
              <a:t>Wear</a:t>
            </a:r>
            <a:r>
              <a:rPr sz="4400" spc="-30" dirty="0">
                <a:solidFill>
                  <a:srgbClr val="042D5A"/>
                </a:solidFill>
                <a:latin typeface="DM Sans Medium" pitchFamily="2" charset="0"/>
                <a:cs typeface="DMSans-Medium"/>
              </a:rPr>
              <a:t> </a:t>
            </a:r>
            <a:r>
              <a:rPr lang="en-GB" sz="4400" spc="-30" dirty="0">
                <a:solidFill>
                  <a:srgbClr val="042D5A"/>
                </a:solidFill>
                <a:latin typeface="DM Sans Medium" pitchFamily="2" charset="0"/>
                <a:cs typeface="DMSans-Medium"/>
              </a:rPr>
              <a:t>a </a:t>
            </a:r>
            <a:r>
              <a:rPr sz="4400" spc="-5" dirty="0">
                <a:solidFill>
                  <a:srgbClr val="042D5A"/>
                </a:solidFill>
                <a:latin typeface="DM Sans Medium" pitchFamily="2" charset="0"/>
                <a:cs typeface="DMSans-Medium"/>
              </a:rPr>
              <a:t>short</a:t>
            </a:r>
            <a:r>
              <a:rPr sz="4400" spc="-25" dirty="0">
                <a:solidFill>
                  <a:srgbClr val="042D5A"/>
                </a:solidFill>
                <a:latin typeface="DM Sans Medium" pitchFamily="2" charset="0"/>
                <a:cs typeface="DMSans-Medium"/>
              </a:rPr>
              <a:t> sleeved</a:t>
            </a:r>
            <a:r>
              <a:rPr lang="en-GB" sz="4400" dirty="0">
                <a:solidFill>
                  <a:srgbClr val="042D5A"/>
                </a:solidFill>
                <a:latin typeface="DM Sans Medium" pitchFamily="2" charset="0"/>
                <a:cs typeface="DMSans-Medium"/>
              </a:rPr>
              <a:t> </a:t>
            </a:r>
            <a:r>
              <a:rPr lang="en-GB" sz="4400" spc="-20" dirty="0">
                <a:solidFill>
                  <a:srgbClr val="042D5A"/>
                </a:solidFill>
                <a:latin typeface="DM Sans Medium" pitchFamily="2" charset="0"/>
                <a:cs typeface="DMSans-Medium"/>
              </a:rPr>
              <a:t>or loose sleeved top </a:t>
            </a:r>
          </a:p>
          <a:p>
            <a:pPr>
              <a:lnSpc>
                <a:spcPts val="3710"/>
              </a:lnSpc>
            </a:pPr>
            <a:endParaRPr lang="en-GB" sz="4400" spc="-20" dirty="0">
              <a:solidFill>
                <a:srgbClr val="042D5A"/>
              </a:solidFill>
              <a:latin typeface="DM Sans Medium" pitchFamily="2" charset="0"/>
              <a:cs typeface="DMSans-Medium"/>
            </a:endParaRPr>
          </a:p>
          <a:p>
            <a:pPr>
              <a:lnSpc>
                <a:spcPts val="3710"/>
              </a:lnSpc>
            </a:pPr>
            <a:endParaRPr lang="en-GB" sz="4400" spc="-20" dirty="0">
              <a:solidFill>
                <a:srgbClr val="042D5A"/>
              </a:solidFill>
              <a:latin typeface="DM Sans Medium" pitchFamily="2" charset="0"/>
              <a:cs typeface="DMSans-Medium"/>
            </a:endParaRPr>
          </a:p>
          <a:p>
            <a:pPr>
              <a:lnSpc>
                <a:spcPts val="3710"/>
              </a:lnSpc>
            </a:pPr>
            <a:r>
              <a:rPr lang="en-GB" sz="4400" spc="-20" dirty="0">
                <a:solidFill>
                  <a:srgbClr val="042D5A"/>
                </a:solidFill>
                <a:latin typeface="DM Sans Medium" pitchFamily="2" charset="0"/>
                <a:cs typeface="DMSans-Medium"/>
              </a:rPr>
              <a:t>If someone wears a long sleeved top, they don’t need to worry. Everyone’s privacy will be protected</a:t>
            </a:r>
          </a:p>
        </p:txBody>
      </p:sp>
    </p:spTree>
    <p:extLst>
      <p:ext uri="{BB962C8B-B14F-4D97-AF65-F5344CB8AC3E}">
        <p14:creationId xmlns:p14="http://schemas.microsoft.com/office/powerpoint/2010/main" val="338235920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14B"/>
          </a:solidFill>
        </p:spPr>
        <p:txBody>
          <a:bodyPr wrap="square" lIns="0" tIns="0" rIns="0" bIns="0" rtlCol="0"/>
          <a:lstStyle/>
          <a:p>
            <a:endParaRPr/>
          </a:p>
        </p:txBody>
      </p:sp>
      <p:sp>
        <p:nvSpPr>
          <p:cNvPr id="3" name="object 3"/>
          <p:cNvSpPr/>
          <p:nvPr/>
        </p:nvSpPr>
        <p:spPr>
          <a:xfrm>
            <a:off x="0" y="6787356"/>
            <a:ext cx="4921885" cy="4521200"/>
          </a:xfrm>
          <a:custGeom>
            <a:avLst/>
            <a:gdLst/>
            <a:ahLst/>
            <a:cxnLst/>
            <a:rect l="l" t="t" r="r" b="b"/>
            <a:pathLst>
              <a:path w="4921885" h="4521200">
                <a:moveTo>
                  <a:pt x="0" y="38100"/>
                </a:moveTo>
                <a:lnTo>
                  <a:pt x="0" y="4521200"/>
                </a:lnTo>
                <a:lnTo>
                  <a:pt x="4778822" y="4521200"/>
                </a:lnTo>
                <a:lnTo>
                  <a:pt x="4780521" y="4508500"/>
                </a:lnTo>
                <a:lnTo>
                  <a:pt x="4783325" y="4457700"/>
                </a:lnTo>
                <a:lnTo>
                  <a:pt x="4784798" y="4406900"/>
                </a:lnTo>
                <a:lnTo>
                  <a:pt x="4784933" y="4368800"/>
                </a:lnTo>
                <a:lnTo>
                  <a:pt x="4783720" y="4318000"/>
                </a:lnTo>
                <a:lnTo>
                  <a:pt x="4781153" y="4267200"/>
                </a:lnTo>
                <a:lnTo>
                  <a:pt x="4777221" y="4216400"/>
                </a:lnTo>
                <a:lnTo>
                  <a:pt x="4771916" y="4165600"/>
                </a:lnTo>
                <a:lnTo>
                  <a:pt x="4765231" y="4127500"/>
                </a:lnTo>
                <a:lnTo>
                  <a:pt x="4757156" y="4076700"/>
                </a:lnTo>
                <a:lnTo>
                  <a:pt x="4747684" y="4025900"/>
                </a:lnTo>
                <a:lnTo>
                  <a:pt x="4736805" y="3975100"/>
                </a:lnTo>
                <a:lnTo>
                  <a:pt x="4724511" y="3924300"/>
                </a:lnTo>
                <a:lnTo>
                  <a:pt x="4710794" y="3873500"/>
                </a:lnTo>
                <a:lnTo>
                  <a:pt x="4695645" y="3822700"/>
                </a:lnTo>
                <a:lnTo>
                  <a:pt x="4724605" y="3784600"/>
                </a:lnTo>
                <a:lnTo>
                  <a:pt x="4751303" y="3733800"/>
                </a:lnTo>
                <a:lnTo>
                  <a:pt x="4775749" y="3683000"/>
                </a:lnTo>
                <a:lnTo>
                  <a:pt x="4797951" y="3644900"/>
                </a:lnTo>
                <a:lnTo>
                  <a:pt x="4817916" y="3594100"/>
                </a:lnTo>
                <a:lnTo>
                  <a:pt x="4835655" y="3543300"/>
                </a:lnTo>
                <a:lnTo>
                  <a:pt x="4851174" y="3505200"/>
                </a:lnTo>
                <a:lnTo>
                  <a:pt x="4864483" y="3454400"/>
                </a:lnTo>
                <a:lnTo>
                  <a:pt x="4875590" y="3416300"/>
                </a:lnTo>
                <a:lnTo>
                  <a:pt x="4884504" y="3365500"/>
                </a:lnTo>
                <a:lnTo>
                  <a:pt x="4891232" y="3327400"/>
                </a:lnTo>
                <a:lnTo>
                  <a:pt x="4895784" y="3276600"/>
                </a:lnTo>
                <a:lnTo>
                  <a:pt x="4898168" y="3238500"/>
                </a:lnTo>
                <a:lnTo>
                  <a:pt x="4898393" y="3187700"/>
                </a:lnTo>
                <a:lnTo>
                  <a:pt x="4920758" y="3187700"/>
                </a:lnTo>
                <a:lnTo>
                  <a:pt x="4921315" y="3175000"/>
                </a:lnTo>
                <a:lnTo>
                  <a:pt x="4921072" y="3162300"/>
                </a:lnTo>
                <a:lnTo>
                  <a:pt x="4920654" y="3136900"/>
                </a:lnTo>
                <a:lnTo>
                  <a:pt x="4920011" y="3124200"/>
                </a:lnTo>
                <a:lnTo>
                  <a:pt x="4919367" y="3098800"/>
                </a:lnTo>
                <a:lnTo>
                  <a:pt x="4918364" y="3086100"/>
                </a:lnTo>
                <a:lnTo>
                  <a:pt x="4916643" y="3060700"/>
                </a:lnTo>
                <a:lnTo>
                  <a:pt x="4898058" y="2959100"/>
                </a:lnTo>
                <a:lnTo>
                  <a:pt x="4895688" y="2946400"/>
                </a:lnTo>
                <a:lnTo>
                  <a:pt x="4883660" y="2946400"/>
                </a:lnTo>
                <a:lnTo>
                  <a:pt x="4876136" y="2933700"/>
                </a:lnTo>
                <a:lnTo>
                  <a:pt x="4868027" y="2908300"/>
                </a:lnTo>
                <a:lnTo>
                  <a:pt x="4859706" y="2895600"/>
                </a:lnTo>
                <a:lnTo>
                  <a:pt x="4851546" y="2882900"/>
                </a:lnTo>
                <a:lnTo>
                  <a:pt x="4843230" y="2857500"/>
                </a:lnTo>
                <a:lnTo>
                  <a:pt x="4835299" y="2844800"/>
                </a:lnTo>
                <a:lnTo>
                  <a:pt x="4826848" y="2832100"/>
                </a:lnTo>
                <a:lnTo>
                  <a:pt x="4816971" y="2806700"/>
                </a:lnTo>
                <a:lnTo>
                  <a:pt x="4764617" y="2730500"/>
                </a:lnTo>
                <a:lnTo>
                  <a:pt x="4739455" y="2692400"/>
                </a:lnTo>
                <a:lnTo>
                  <a:pt x="4712173" y="2654300"/>
                </a:lnTo>
                <a:lnTo>
                  <a:pt x="4682770" y="2603500"/>
                </a:lnTo>
                <a:lnTo>
                  <a:pt x="4651251" y="2565400"/>
                </a:lnTo>
                <a:lnTo>
                  <a:pt x="4617616" y="2527300"/>
                </a:lnTo>
                <a:lnTo>
                  <a:pt x="4611993" y="2527300"/>
                </a:lnTo>
                <a:lnTo>
                  <a:pt x="4608244" y="2514600"/>
                </a:lnTo>
                <a:lnTo>
                  <a:pt x="4607354" y="2514600"/>
                </a:lnTo>
                <a:lnTo>
                  <a:pt x="4598174" y="2501900"/>
                </a:lnTo>
                <a:lnTo>
                  <a:pt x="4591632" y="2489200"/>
                </a:lnTo>
                <a:lnTo>
                  <a:pt x="4587352" y="2476500"/>
                </a:lnTo>
                <a:lnTo>
                  <a:pt x="4583177" y="2476500"/>
                </a:lnTo>
                <a:lnTo>
                  <a:pt x="4585889" y="2463800"/>
                </a:lnTo>
                <a:lnTo>
                  <a:pt x="4584520" y="2463800"/>
                </a:lnTo>
                <a:lnTo>
                  <a:pt x="4574235" y="2451100"/>
                </a:lnTo>
                <a:lnTo>
                  <a:pt x="4550419" y="2425700"/>
                </a:lnTo>
                <a:lnTo>
                  <a:pt x="4507996" y="2374900"/>
                </a:lnTo>
                <a:lnTo>
                  <a:pt x="4468799" y="2349500"/>
                </a:lnTo>
                <a:lnTo>
                  <a:pt x="4433744" y="2324100"/>
                </a:lnTo>
                <a:lnTo>
                  <a:pt x="4402880" y="2298700"/>
                </a:lnTo>
                <a:lnTo>
                  <a:pt x="4376251" y="2273300"/>
                </a:lnTo>
                <a:lnTo>
                  <a:pt x="4351029" y="2260600"/>
                </a:lnTo>
                <a:lnTo>
                  <a:pt x="4329681" y="2235200"/>
                </a:lnTo>
                <a:lnTo>
                  <a:pt x="4311888" y="2222500"/>
                </a:lnTo>
                <a:lnTo>
                  <a:pt x="4297332" y="2222500"/>
                </a:lnTo>
                <a:lnTo>
                  <a:pt x="4276580" y="2209800"/>
                </a:lnTo>
                <a:lnTo>
                  <a:pt x="4264750" y="2197100"/>
                </a:lnTo>
                <a:lnTo>
                  <a:pt x="4231813" y="2197100"/>
                </a:lnTo>
                <a:lnTo>
                  <a:pt x="4195538" y="2171700"/>
                </a:lnTo>
                <a:lnTo>
                  <a:pt x="4132923" y="2133600"/>
                </a:lnTo>
                <a:lnTo>
                  <a:pt x="4036513" y="2082800"/>
                </a:lnTo>
                <a:lnTo>
                  <a:pt x="4040261" y="2082800"/>
                </a:lnTo>
                <a:lnTo>
                  <a:pt x="4018094" y="2070100"/>
                </a:lnTo>
                <a:lnTo>
                  <a:pt x="3972705" y="2044700"/>
                </a:lnTo>
                <a:lnTo>
                  <a:pt x="3926218" y="2019300"/>
                </a:lnTo>
                <a:lnTo>
                  <a:pt x="3878591" y="2006600"/>
                </a:lnTo>
                <a:lnTo>
                  <a:pt x="3856906" y="1955800"/>
                </a:lnTo>
                <a:lnTo>
                  <a:pt x="3833669" y="1905000"/>
                </a:lnTo>
                <a:lnTo>
                  <a:pt x="3808953" y="1866900"/>
                </a:lnTo>
                <a:lnTo>
                  <a:pt x="3782835" y="1816100"/>
                </a:lnTo>
                <a:lnTo>
                  <a:pt x="3755391" y="1765300"/>
                </a:lnTo>
                <a:lnTo>
                  <a:pt x="3740826" y="1739900"/>
                </a:lnTo>
                <a:lnTo>
                  <a:pt x="3728829" y="1714500"/>
                </a:lnTo>
                <a:lnTo>
                  <a:pt x="3731517" y="1701800"/>
                </a:lnTo>
                <a:lnTo>
                  <a:pt x="3754014" y="1701800"/>
                </a:lnTo>
                <a:lnTo>
                  <a:pt x="3729586" y="1663700"/>
                </a:lnTo>
                <a:lnTo>
                  <a:pt x="3703329" y="1625600"/>
                </a:lnTo>
                <a:lnTo>
                  <a:pt x="3635541" y="1536700"/>
                </a:lnTo>
                <a:lnTo>
                  <a:pt x="3593438" y="1473200"/>
                </a:lnTo>
                <a:lnTo>
                  <a:pt x="3581161" y="1460500"/>
                </a:lnTo>
                <a:lnTo>
                  <a:pt x="3567137" y="1447800"/>
                </a:lnTo>
                <a:lnTo>
                  <a:pt x="3552049" y="1435100"/>
                </a:lnTo>
                <a:lnTo>
                  <a:pt x="3536581" y="1422400"/>
                </a:lnTo>
                <a:lnTo>
                  <a:pt x="3501257" y="1384300"/>
                </a:lnTo>
                <a:lnTo>
                  <a:pt x="3467341" y="1346200"/>
                </a:lnTo>
                <a:lnTo>
                  <a:pt x="3433880" y="1320800"/>
                </a:lnTo>
                <a:lnTo>
                  <a:pt x="3399921" y="1295400"/>
                </a:lnTo>
                <a:lnTo>
                  <a:pt x="3364513" y="1257300"/>
                </a:lnTo>
                <a:lnTo>
                  <a:pt x="3281175" y="1193800"/>
                </a:lnTo>
                <a:lnTo>
                  <a:pt x="3241469" y="1155700"/>
                </a:lnTo>
                <a:lnTo>
                  <a:pt x="3198758" y="1130300"/>
                </a:lnTo>
                <a:lnTo>
                  <a:pt x="3157219" y="1092200"/>
                </a:lnTo>
                <a:lnTo>
                  <a:pt x="3116976" y="1066800"/>
                </a:lnTo>
                <a:lnTo>
                  <a:pt x="3038020" y="1016000"/>
                </a:lnTo>
                <a:lnTo>
                  <a:pt x="2874936" y="901700"/>
                </a:lnTo>
                <a:lnTo>
                  <a:pt x="2864941" y="901700"/>
                </a:lnTo>
                <a:lnTo>
                  <a:pt x="2855015" y="889000"/>
                </a:lnTo>
                <a:lnTo>
                  <a:pt x="2845018" y="889000"/>
                </a:lnTo>
                <a:lnTo>
                  <a:pt x="2834811" y="876300"/>
                </a:lnTo>
                <a:lnTo>
                  <a:pt x="2705171" y="812800"/>
                </a:lnTo>
                <a:lnTo>
                  <a:pt x="2617373" y="762000"/>
                </a:lnTo>
                <a:lnTo>
                  <a:pt x="2521072" y="711200"/>
                </a:lnTo>
                <a:lnTo>
                  <a:pt x="2420583" y="660400"/>
                </a:lnTo>
                <a:lnTo>
                  <a:pt x="2368574" y="635000"/>
                </a:lnTo>
                <a:lnTo>
                  <a:pt x="2312063" y="622300"/>
                </a:lnTo>
                <a:lnTo>
                  <a:pt x="2193784" y="571500"/>
                </a:lnTo>
                <a:lnTo>
                  <a:pt x="2131962" y="546100"/>
                </a:lnTo>
                <a:lnTo>
                  <a:pt x="2099939" y="533400"/>
                </a:lnTo>
                <a:lnTo>
                  <a:pt x="2071540" y="533400"/>
                </a:lnTo>
                <a:lnTo>
                  <a:pt x="2008100" y="508000"/>
                </a:lnTo>
                <a:lnTo>
                  <a:pt x="1986931" y="508000"/>
                </a:lnTo>
                <a:lnTo>
                  <a:pt x="1825334" y="444500"/>
                </a:lnTo>
                <a:lnTo>
                  <a:pt x="1706647" y="419100"/>
                </a:lnTo>
                <a:lnTo>
                  <a:pt x="1663278" y="393700"/>
                </a:lnTo>
                <a:lnTo>
                  <a:pt x="1629403" y="393700"/>
                </a:lnTo>
                <a:lnTo>
                  <a:pt x="1604057" y="381000"/>
                </a:lnTo>
                <a:lnTo>
                  <a:pt x="1586274" y="368300"/>
                </a:lnTo>
                <a:lnTo>
                  <a:pt x="1569544" y="368300"/>
                </a:lnTo>
                <a:lnTo>
                  <a:pt x="1571493" y="355600"/>
                </a:lnTo>
                <a:lnTo>
                  <a:pt x="1490104" y="355600"/>
                </a:lnTo>
                <a:lnTo>
                  <a:pt x="1459836" y="342900"/>
                </a:lnTo>
                <a:lnTo>
                  <a:pt x="1412865" y="342900"/>
                </a:lnTo>
                <a:lnTo>
                  <a:pt x="1258951" y="304800"/>
                </a:lnTo>
                <a:lnTo>
                  <a:pt x="1229443" y="292100"/>
                </a:lnTo>
                <a:lnTo>
                  <a:pt x="1200070" y="292100"/>
                </a:lnTo>
                <a:lnTo>
                  <a:pt x="1170663" y="279400"/>
                </a:lnTo>
                <a:lnTo>
                  <a:pt x="949832" y="241300"/>
                </a:lnTo>
                <a:lnTo>
                  <a:pt x="898064" y="228600"/>
                </a:lnTo>
                <a:lnTo>
                  <a:pt x="846359" y="228600"/>
                </a:lnTo>
                <a:lnTo>
                  <a:pt x="746079" y="215900"/>
                </a:lnTo>
                <a:lnTo>
                  <a:pt x="697277" y="203200"/>
                </a:lnTo>
                <a:lnTo>
                  <a:pt x="649260" y="203200"/>
                </a:lnTo>
                <a:lnTo>
                  <a:pt x="601848" y="190500"/>
                </a:lnTo>
                <a:lnTo>
                  <a:pt x="554860" y="190500"/>
                </a:lnTo>
                <a:lnTo>
                  <a:pt x="367578" y="165100"/>
                </a:lnTo>
                <a:lnTo>
                  <a:pt x="274868" y="165100"/>
                </a:lnTo>
                <a:lnTo>
                  <a:pt x="233194" y="152400"/>
                </a:lnTo>
                <a:lnTo>
                  <a:pt x="215896" y="152400"/>
                </a:lnTo>
                <a:lnTo>
                  <a:pt x="200494" y="139700"/>
                </a:lnTo>
                <a:lnTo>
                  <a:pt x="132108" y="101600"/>
                </a:lnTo>
                <a:lnTo>
                  <a:pt x="114360" y="101600"/>
                </a:lnTo>
                <a:lnTo>
                  <a:pt x="96435" y="88900"/>
                </a:lnTo>
                <a:lnTo>
                  <a:pt x="77955" y="76200"/>
                </a:lnTo>
                <a:lnTo>
                  <a:pt x="58540" y="76200"/>
                </a:lnTo>
                <a:lnTo>
                  <a:pt x="0" y="38100"/>
                </a:lnTo>
                <a:close/>
              </a:path>
              <a:path w="4921885" h="4521200">
                <a:moveTo>
                  <a:pt x="4920758" y="3187700"/>
                </a:moveTo>
                <a:lnTo>
                  <a:pt x="4898393" y="3187700"/>
                </a:lnTo>
                <a:lnTo>
                  <a:pt x="4899613" y="3200400"/>
                </a:lnTo>
                <a:lnTo>
                  <a:pt x="4900824" y="3225800"/>
                </a:lnTo>
                <a:lnTo>
                  <a:pt x="4902401" y="3225800"/>
                </a:lnTo>
                <a:lnTo>
                  <a:pt x="4904717" y="3238500"/>
                </a:lnTo>
                <a:lnTo>
                  <a:pt x="4911277" y="3238500"/>
                </a:lnTo>
                <a:lnTo>
                  <a:pt x="4914933" y="3225800"/>
                </a:lnTo>
                <a:lnTo>
                  <a:pt x="4918779" y="3200400"/>
                </a:lnTo>
                <a:lnTo>
                  <a:pt x="4920758" y="3187700"/>
                </a:lnTo>
                <a:close/>
              </a:path>
              <a:path w="4921885" h="4521200">
                <a:moveTo>
                  <a:pt x="4741474" y="2643237"/>
                </a:moveTo>
                <a:lnTo>
                  <a:pt x="4753758" y="2667000"/>
                </a:lnTo>
                <a:lnTo>
                  <a:pt x="4776313" y="2705100"/>
                </a:lnTo>
                <a:lnTo>
                  <a:pt x="4791048" y="2730500"/>
                </a:lnTo>
                <a:lnTo>
                  <a:pt x="4806541" y="2755900"/>
                </a:lnTo>
                <a:lnTo>
                  <a:pt x="4822762" y="2794000"/>
                </a:lnTo>
                <a:lnTo>
                  <a:pt x="4839682" y="2819400"/>
                </a:lnTo>
                <a:lnTo>
                  <a:pt x="4851765" y="2857500"/>
                </a:lnTo>
                <a:lnTo>
                  <a:pt x="4863623" y="2895600"/>
                </a:lnTo>
                <a:lnTo>
                  <a:pt x="4874505" y="2921000"/>
                </a:lnTo>
                <a:lnTo>
                  <a:pt x="4883660" y="2946400"/>
                </a:lnTo>
                <a:lnTo>
                  <a:pt x="4895688" y="2946400"/>
                </a:lnTo>
                <a:lnTo>
                  <a:pt x="4892363" y="2933700"/>
                </a:lnTo>
                <a:lnTo>
                  <a:pt x="4888364" y="2921000"/>
                </a:lnTo>
                <a:lnTo>
                  <a:pt x="4883974" y="2908300"/>
                </a:lnTo>
                <a:lnTo>
                  <a:pt x="4866833" y="2857500"/>
                </a:lnTo>
                <a:lnTo>
                  <a:pt x="4862523" y="2857500"/>
                </a:lnTo>
                <a:lnTo>
                  <a:pt x="4858404" y="2844800"/>
                </a:lnTo>
                <a:lnTo>
                  <a:pt x="4854082" y="2832100"/>
                </a:lnTo>
                <a:lnTo>
                  <a:pt x="4849158" y="2819400"/>
                </a:lnTo>
                <a:lnTo>
                  <a:pt x="4826625" y="2768600"/>
                </a:lnTo>
                <a:lnTo>
                  <a:pt x="4815816" y="2755900"/>
                </a:lnTo>
                <a:lnTo>
                  <a:pt x="4805808" y="2730500"/>
                </a:lnTo>
                <a:lnTo>
                  <a:pt x="4795876" y="2705100"/>
                </a:lnTo>
                <a:lnTo>
                  <a:pt x="4753645" y="2654300"/>
                </a:lnTo>
                <a:lnTo>
                  <a:pt x="4741474" y="2643237"/>
                </a:lnTo>
                <a:close/>
              </a:path>
              <a:path w="4921885" h="4521200">
                <a:moveTo>
                  <a:pt x="4740628" y="2641600"/>
                </a:moveTo>
                <a:lnTo>
                  <a:pt x="4739673" y="2641600"/>
                </a:lnTo>
                <a:lnTo>
                  <a:pt x="4741474" y="2643237"/>
                </a:lnTo>
                <a:lnTo>
                  <a:pt x="4740628" y="2641600"/>
                </a:lnTo>
                <a:close/>
              </a:path>
              <a:path w="4921885" h="4521200">
                <a:moveTo>
                  <a:pt x="4040261" y="2082800"/>
                </a:moveTo>
                <a:lnTo>
                  <a:pt x="4036513" y="2082800"/>
                </a:lnTo>
                <a:lnTo>
                  <a:pt x="4062429" y="2095500"/>
                </a:lnTo>
                <a:lnTo>
                  <a:pt x="4040261" y="2082800"/>
                </a:lnTo>
                <a:close/>
              </a:path>
              <a:path w="4921885" h="4521200">
                <a:moveTo>
                  <a:pt x="3754014" y="1701800"/>
                </a:moveTo>
                <a:lnTo>
                  <a:pt x="3731517" y="1701800"/>
                </a:lnTo>
                <a:lnTo>
                  <a:pt x="3755762" y="1727200"/>
                </a:lnTo>
                <a:lnTo>
                  <a:pt x="3808436" y="1790700"/>
                </a:lnTo>
                <a:lnTo>
                  <a:pt x="3779377" y="1752600"/>
                </a:lnTo>
                <a:lnTo>
                  <a:pt x="3754014" y="1701800"/>
                </a:lnTo>
                <a:close/>
              </a:path>
              <a:path w="4921885" h="4521200">
                <a:moveTo>
                  <a:pt x="2066112" y="520700"/>
                </a:moveTo>
                <a:lnTo>
                  <a:pt x="2094965" y="533400"/>
                </a:lnTo>
                <a:lnTo>
                  <a:pt x="2099939" y="533400"/>
                </a:lnTo>
                <a:lnTo>
                  <a:pt x="2066112" y="520700"/>
                </a:lnTo>
                <a:close/>
              </a:path>
              <a:path w="4921885" h="4521200">
                <a:moveTo>
                  <a:pt x="1611418" y="355600"/>
                </a:moveTo>
                <a:lnTo>
                  <a:pt x="1584331" y="355600"/>
                </a:lnTo>
                <a:lnTo>
                  <a:pt x="1600273" y="368300"/>
                </a:lnTo>
                <a:lnTo>
                  <a:pt x="1611418" y="355600"/>
                </a:lnTo>
                <a:close/>
              </a:path>
              <a:path w="4921885" h="4521200">
                <a:moveTo>
                  <a:pt x="1310764" y="279400"/>
                </a:moveTo>
                <a:lnTo>
                  <a:pt x="1241762" y="279400"/>
                </a:lnTo>
                <a:lnTo>
                  <a:pt x="1263796" y="292100"/>
                </a:lnTo>
                <a:lnTo>
                  <a:pt x="1291918" y="292100"/>
                </a:lnTo>
                <a:lnTo>
                  <a:pt x="1324228" y="304800"/>
                </a:lnTo>
                <a:lnTo>
                  <a:pt x="1393814" y="317500"/>
                </a:lnTo>
                <a:lnTo>
                  <a:pt x="1427293" y="330200"/>
                </a:lnTo>
                <a:lnTo>
                  <a:pt x="1457362" y="342900"/>
                </a:lnTo>
                <a:lnTo>
                  <a:pt x="1482124" y="342900"/>
                </a:lnTo>
                <a:lnTo>
                  <a:pt x="1499678" y="355600"/>
                </a:lnTo>
                <a:lnTo>
                  <a:pt x="1609994" y="355600"/>
                </a:lnTo>
                <a:lnTo>
                  <a:pt x="1587868" y="342900"/>
                </a:lnTo>
                <a:lnTo>
                  <a:pt x="1536903" y="330200"/>
                </a:lnTo>
                <a:lnTo>
                  <a:pt x="1505835" y="330200"/>
                </a:lnTo>
                <a:lnTo>
                  <a:pt x="1468208" y="317500"/>
                </a:lnTo>
                <a:lnTo>
                  <a:pt x="1423502" y="304800"/>
                </a:lnTo>
                <a:lnTo>
                  <a:pt x="1371194" y="292100"/>
                </a:lnTo>
                <a:lnTo>
                  <a:pt x="1310764" y="279400"/>
                </a:lnTo>
                <a:close/>
              </a:path>
              <a:path w="4921885" h="4521200">
                <a:moveTo>
                  <a:pt x="996459" y="215900"/>
                </a:moveTo>
                <a:lnTo>
                  <a:pt x="914074" y="215900"/>
                </a:lnTo>
                <a:lnTo>
                  <a:pt x="1007611" y="241300"/>
                </a:lnTo>
                <a:lnTo>
                  <a:pt x="1057662" y="254000"/>
                </a:lnTo>
                <a:lnTo>
                  <a:pt x="1110190" y="254000"/>
                </a:lnTo>
                <a:lnTo>
                  <a:pt x="1165413" y="266700"/>
                </a:lnTo>
                <a:lnTo>
                  <a:pt x="1223552" y="279400"/>
                </a:lnTo>
                <a:lnTo>
                  <a:pt x="1290100" y="279400"/>
                </a:lnTo>
                <a:lnTo>
                  <a:pt x="1268673" y="266700"/>
                </a:lnTo>
                <a:lnTo>
                  <a:pt x="1246237" y="266700"/>
                </a:lnTo>
                <a:lnTo>
                  <a:pt x="1222546" y="254000"/>
                </a:lnTo>
                <a:lnTo>
                  <a:pt x="1117461" y="241300"/>
                </a:lnTo>
                <a:lnTo>
                  <a:pt x="996459" y="215900"/>
                </a:lnTo>
                <a:close/>
              </a:path>
              <a:path w="4921885" h="4521200">
                <a:moveTo>
                  <a:pt x="675246" y="165100"/>
                </a:moveTo>
                <a:lnTo>
                  <a:pt x="590310" y="165100"/>
                </a:lnTo>
                <a:lnTo>
                  <a:pt x="627947" y="177800"/>
                </a:lnTo>
                <a:lnTo>
                  <a:pt x="665925" y="177800"/>
                </a:lnTo>
                <a:lnTo>
                  <a:pt x="826223" y="203200"/>
                </a:lnTo>
                <a:lnTo>
                  <a:pt x="847613" y="215900"/>
                </a:lnTo>
                <a:lnTo>
                  <a:pt x="963634" y="215900"/>
                </a:lnTo>
                <a:lnTo>
                  <a:pt x="929622" y="203200"/>
                </a:lnTo>
                <a:lnTo>
                  <a:pt x="894242" y="203200"/>
                </a:lnTo>
                <a:lnTo>
                  <a:pt x="857311" y="190500"/>
                </a:lnTo>
                <a:lnTo>
                  <a:pt x="729898" y="177800"/>
                </a:lnTo>
                <a:lnTo>
                  <a:pt x="675246" y="165100"/>
                </a:lnTo>
                <a:close/>
              </a:path>
              <a:path w="4921885" h="4521200">
                <a:moveTo>
                  <a:pt x="585505" y="152400"/>
                </a:moveTo>
                <a:lnTo>
                  <a:pt x="514704" y="152400"/>
                </a:lnTo>
                <a:lnTo>
                  <a:pt x="552676" y="165100"/>
                </a:lnTo>
                <a:lnTo>
                  <a:pt x="627019" y="165100"/>
                </a:lnTo>
                <a:lnTo>
                  <a:pt x="585505" y="152400"/>
                </a:lnTo>
                <a:close/>
              </a:path>
              <a:path w="4921885" h="4521200">
                <a:moveTo>
                  <a:pt x="454047" y="149411"/>
                </a:moveTo>
                <a:lnTo>
                  <a:pt x="460569" y="152400"/>
                </a:lnTo>
                <a:lnTo>
                  <a:pt x="467572" y="152400"/>
                </a:lnTo>
                <a:lnTo>
                  <a:pt x="459588" y="149852"/>
                </a:lnTo>
                <a:lnTo>
                  <a:pt x="454047" y="149411"/>
                </a:lnTo>
                <a:close/>
              </a:path>
              <a:path w="4921885" h="4521200">
                <a:moveTo>
                  <a:pt x="439267" y="142639"/>
                </a:moveTo>
                <a:lnTo>
                  <a:pt x="444517" y="145045"/>
                </a:lnTo>
                <a:lnTo>
                  <a:pt x="459588" y="149852"/>
                </a:lnTo>
                <a:lnTo>
                  <a:pt x="491584" y="152400"/>
                </a:lnTo>
                <a:lnTo>
                  <a:pt x="535876" y="152400"/>
                </a:lnTo>
                <a:lnTo>
                  <a:pt x="439267" y="142639"/>
                </a:lnTo>
                <a:close/>
              </a:path>
              <a:path w="4921885" h="4521200">
                <a:moveTo>
                  <a:pt x="284470" y="127000"/>
                </a:moveTo>
                <a:lnTo>
                  <a:pt x="254283" y="127000"/>
                </a:lnTo>
                <a:lnTo>
                  <a:pt x="332050" y="139700"/>
                </a:lnTo>
                <a:lnTo>
                  <a:pt x="454047" y="149411"/>
                </a:lnTo>
                <a:lnTo>
                  <a:pt x="444517" y="145045"/>
                </a:lnTo>
                <a:lnTo>
                  <a:pt x="435915" y="142300"/>
                </a:lnTo>
                <a:lnTo>
                  <a:pt x="284470" y="127000"/>
                </a:lnTo>
                <a:close/>
              </a:path>
              <a:path w="4921885" h="4521200">
                <a:moveTo>
                  <a:pt x="435915" y="142300"/>
                </a:moveTo>
                <a:lnTo>
                  <a:pt x="444517" y="145045"/>
                </a:lnTo>
                <a:lnTo>
                  <a:pt x="439267" y="142639"/>
                </a:lnTo>
                <a:lnTo>
                  <a:pt x="435915" y="142300"/>
                </a:lnTo>
                <a:close/>
              </a:path>
              <a:path w="4921885" h="4521200">
                <a:moveTo>
                  <a:pt x="432852" y="139700"/>
                </a:moveTo>
                <a:lnTo>
                  <a:pt x="427763" y="139700"/>
                </a:lnTo>
                <a:lnTo>
                  <a:pt x="435915" y="142300"/>
                </a:lnTo>
                <a:lnTo>
                  <a:pt x="439267" y="142639"/>
                </a:lnTo>
                <a:lnTo>
                  <a:pt x="432852" y="139700"/>
                </a:lnTo>
                <a:close/>
              </a:path>
              <a:path w="4921885" h="4521200">
                <a:moveTo>
                  <a:pt x="108256" y="38100"/>
                </a:moveTo>
                <a:lnTo>
                  <a:pt x="70871" y="38100"/>
                </a:lnTo>
                <a:lnTo>
                  <a:pt x="123617" y="63500"/>
                </a:lnTo>
                <a:lnTo>
                  <a:pt x="197949" y="101600"/>
                </a:lnTo>
                <a:lnTo>
                  <a:pt x="231016" y="114300"/>
                </a:lnTo>
                <a:lnTo>
                  <a:pt x="236517" y="127000"/>
                </a:lnTo>
                <a:lnTo>
                  <a:pt x="259131" y="127000"/>
                </a:lnTo>
                <a:lnTo>
                  <a:pt x="253246" y="114300"/>
                </a:lnTo>
                <a:lnTo>
                  <a:pt x="142611" y="63500"/>
                </a:lnTo>
                <a:lnTo>
                  <a:pt x="108256" y="38100"/>
                </a:lnTo>
                <a:close/>
              </a:path>
              <a:path w="4921885" h="4521200">
                <a:moveTo>
                  <a:pt x="58228" y="32011"/>
                </a:moveTo>
                <a:lnTo>
                  <a:pt x="66150" y="38100"/>
                </a:lnTo>
                <a:lnTo>
                  <a:pt x="70871" y="38100"/>
                </a:lnTo>
                <a:lnTo>
                  <a:pt x="58228" y="32011"/>
                </a:lnTo>
                <a:close/>
              </a:path>
              <a:path w="4921885" h="4521200">
                <a:moveTo>
                  <a:pt x="0" y="0"/>
                </a:moveTo>
                <a:lnTo>
                  <a:pt x="0" y="12700"/>
                </a:lnTo>
                <a:lnTo>
                  <a:pt x="44498" y="25400"/>
                </a:lnTo>
                <a:lnTo>
                  <a:pt x="58228" y="32011"/>
                </a:lnTo>
                <a:lnTo>
                  <a:pt x="49626" y="25400"/>
                </a:lnTo>
                <a:lnTo>
                  <a:pt x="28384" y="12700"/>
                </a:lnTo>
                <a:lnTo>
                  <a:pt x="0" y="0"/>
                </a:lnTo>
                <a:close/>
              </a:path>
            </a:pathLst>
          </a:custGeom>
          <a:solidFill>
            <a:srgbClr val="042E5A"/>
          </a:solidFill>
        </p:spPr>
        <p:txBody>
          <a:bodyPr wrap="square" lIns="0" tIns="0" rIns="0" bIns="0" rtlCol="0"/>
          <a:lstStyle/>
          <a:p>
            <a:endParaRPr/>
          </a:p>
        </p:txBody>
      </p:sp>
      <p:pic>
        <p:nvPicPr>
          <p:cNvPr id="4" name="object 4"/>
          <p:cNvPicPr/>
          <p:nvPr/>
        </p:nvPicPr>
        <p:blipFill>
          <a:blip r:embed="rId5" cstate="print"/>
          <a:stretch>
            <a:fillRect/>
          </a:stretch>
        </p:blipFill>
        <p:spPr>
          <a:xfrm>
            <a:off x="16669677" y="12519"/>
            <a:ext cx="3434422" cy="7378699"/>
          </a:xfrm>
          <a:prstGeom prst="rect">
            <a:avLst/>
          </a:prstGeom>
        </p:spPr>
      </p:pic>
      <p:sp>
        <p:nvSpPr>
          <p:cNvPr id="5" name="object 5"/>
          <p:cNvSpPr txBox="1"/>
          <p:nvPr/>
        </p:nvSpPr>
        <p:spPr>
          <a:xfrm>
            <a:off x="1060450" y="323548"/>
            <a:ext cx="11354435" cy="1482714"/>
          </a:xfrm>
          <a:prstGeom prst="rect">
            <a:avLst/>
          </a:prstGeom>
        </p:spPr>
        <p:txBody>
          <a:bodyPr vert="horz" wrap="square" lIns="0" tIns="13970" rIns="0" bIns="0" rtlCol="0">
            <a:spAutoFit/>
          </a:bodyPr>
          <a:lstStyle/>
          <a:p>
            <a:pPr marL="53975">
              <a:lnSpc>
                <a:spcPts val="2345"/>
              </a:lnSpc>
              <a:spcBef>
                <a:spcPts val="110"/>
              </a:spcBef>
            </a:pPr>
            <a:endParaRPr sz="2050" dirty="0">
              <a:latin typeface="DMSans-Medium"/>
              <a:cs typeface="DMSans-Medium"/>
            </a:endParaRPr>
          </a:p>
          <a:p>
            <a:pPr marL="12700" marR="5080">
              <a:lnSpc>
                <a:spcPts val="8240"/>
              </a:lnSpc>
              <a:spcBef>
                <a:spcPts val="1540"/>
              </a:spcBef>
            </a:pPr>
            <a:r>
              <a:rPr sz="6600" spc="-125" dirty="0">
                <a:solidFill>
                  <a:srgbClr val="040000"/>
                </a:solidFill>
                <a:latin typeface="CampaignLight"/>
                <a:cs typeface="CampaignLight"/>
              </a:rPr>
              <a:t>Reassurance</a:t>
            </a:r>
            <a:r>
              <a:rPr sz="6600" spc="-15" dirty="0">
                <a:solidFill>
                  <a:srgbClr val="040000"/>
                </a:solidFill>
                <a:latin typeface="CampaignLight"/>
                <a:cs typeface="CampaignLight"/>
              </a:rPr>
              <a:t> </a:t>
            </a:r>
            <a:r>
              <a:rPr lang="en-GB" sz="6600" spc="-90" dirty="0">
                <a:solidFill>
                  <a:srgbClr val="040000"/>
                </a:solidFill>
                <a:latin typeface="CampaignLight"/>
                <a:cs typeface="CampaignLight"/>
              </a:rPr>
              <a:t>strategies</a:t>
            </a:r>
            <a:endParaRPr sz="6600" dirty="0">
              <a:latin typeface="CampaignLight"/>
              <a:cs typeface="CampaignLight"/>
            </a:endParaRPr>
          </a:p>
        </p:txBody>
      </p:sp>
      <p:pic>
        <p:nvPicPr>
          <p:cNvPr id="6" name="Reassurance-strategies_SUBS">
            <a:hlinkClick r:id="" action="ppaction://media"/>
            <a:extLst>
              <a:ext uri="{FF2B5EF4-FFF2-40B4-BE49-F238E27FC236}">
                <a16:creationId xmlns:a16="http://schemas.microsoft.com/office/drawing/2014/main" id="{7C082FD2-5EF3-495A-9D8D-D8A79FC552B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4747" y="1892952"/>
            <a:ext cx="16314503" cy="91769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75628" y="2703460"/>
            <a:ext cx="7543742" cy="2369367"/>
          </a:xfrm>
          <a:prstGeom prst="rect">
            <a:avLst/>
          </a:prstGeom>
        </p:spPr>
        <p:txBody>
          <a:bodyPr vert="horz" wrap="square" lIns="0" tIns="222250" rIns="0" bIns="0" rtlCol="0">
            <a:spAutoFit/>
          </a:bodyPr>
          <a:lstStyle/>
          <a:p>
            <a:pPr marL="12700" marR="5080" algn="ctr">
              <a:lnSpc>
                <a:spcPts val="8240"/>
              </a:lnSpc>
              <a:spcBef>
                <a:spcPts val="1750"/>
              </a:spcBef>
            </a:pPr>
            <a:r>
              <a:rPr sz="8250" b="1" dirty="0">
                <a:latin typeface="Roc Grotesk Condensed Black" pitchFamily="2" charset="77"/>
                <a:cs typeface="CampaignLight"/>
              </a:rPr>
              <a:t>Getting the  vaccine</a:t>
            </a:r>
          </a:p>
        </p:txBody>
      </p:sp>
      <p:sp>
        <p:nvSpPr>
          <p:cNvPr id="3" name="object 3"/>
          <p:cNvSpPr txBox="1"/>
          <p:nvPr/>
        </p:nvSpPr>
        <p:spPr>
          <a:xfrm>
            <a:off x="11875628" y="5349239"/>
            <a:ext cx="8015141" cy="4397614"/>
          </a:xfrm>
          <a:prstGeom prst="rect">
            <a:avLst/>
          </a:prstGeom>
        </p:spPr>
        <p:txBody>
          <a:bodyPr vert="horz" wrap="square" lIns="0" tIns="80010" rIns="0" bIns="0" rtlCol="0">
            <a:spAutoFit/>
          </a:bodyPr>
          <a:lstStyle/>
          <a:p>
            <a:pPr marL="12700" marR="537210">
              <a:lnSpc>
                <a:spcPts val="3460"/>
              </a:lnSpc>
              <a:spcBef>
                <a:spcPts val="630"/>
              </a:spcBef>
            </a:pPr>
            <a:r>
              <a:rPr sz="4400" spc="-15" dirty="0">
                <a:solidFill>
                  <a:srgbClr val="002060"/>
                </a:solidFill>
                <a:latin typeface="DMSans-Medium" panose="020B0604020202020204" charset="0"/>
                <a:cs typeface="DMSans-Medium"/>
              </a:rPr>
              <a:t>Information</a:t>
            </a:r>
            <a:r>
              <a:rPr sz="4400" spc="-10" dirty="0">
                <a:solidFill>
                  <a:srgbClr val="002060"/>
                </a:solidFill>
                <a:latin typeface="DMSans-Medium" panose="020B0604020202020204" charset="0"/>
                <a:cs typeface="DMSans-Medium"/>
              </a:rPr>
              <a:t> leaflets </a:t>
            </a:r>
            <a:r>
              <a:rPr sz="4400" spc="-5" dirty="0">
                <a:solidFill>
                  <a:srgbClr val="002060"/>
                </a:solidFill>
                <a:latin typeface="DMSans-Medium" panose="020B0604020202020204" charset="0"/>
                <a:cs typeface="DMSans-Medium"/>
              </a:rPr>
              <a:t>and</a:t>
            </a:r>
            <a:r>
              <a:rPr lang="en-GB" sz="4400" spc="-5" dirty="0">
                <a:solidFill>
                  <a:srgbClr val="002060"/>
                </a:solidFill>
                <a:latin typeface="DMSans-Medium" panose="020B0604020202020204" charset="0"/>
                <a:cs typeface="DMSans-Medium"/>
              </a:rPr>
              <a:t> </a:t>
            </a:r>
            <a:r>
              <a:rPr sz="4400" spc="-5" dirty="0">
                <a:solidFill>
                  <a:srgbClr val="002060"/>
                </a:solidFill>
                <a:latin typeface="DMSans-Medium" panose="020B0604020202020204" charset="0"/>
                <a:cs typeface="DMSans-Medium"/>
              </a:rPr>
              <a:t>consent</a:t>
            </a:r>
            <a:r>
              <a:rPr sz="4400" spc="-10" dirty="0">
                <a:solidFill>
                  <a:srgbClr val="002060"/>
                </a:solidFill>
                <a:latin typeface="DMSans-Medium" panose="020B0604020202020204" charset="0"/>
                <a:cs typeface="DMSans-Medium"/>
              </a:rPr>
              <a:t> </a:t>
            </a:r>
            <a:r>
              <a:rPr sz="4400" spc="-20" dirty="0">
                <a:solidFill>
                  <a:srgbClr val="002060"/>
                </a:solidFill>
                <a:latin typeface="DMSans-Medium" panose="020B0604020202020204" charset="0"/>
                <a:cs typeface="DMSans-Medium"/>
              </a:rPr>
              <a:t>forms</a:t>
            </a:r>
            <a:r>
              <a:rPr sz="4400" spc="-10" dirty="0">
                <a:solidFill>
                  <a:srgbClr val="002060"/>
                </a:solidFill>
                <a:latin typeface="DMSans-Medium" panose="020B0604020202020204" charset="0"/>
                <a:cs typeface="DMSans-Medium"/>
              </a:rPr>
              <a:t> </a:t>
            </a:r>
            <a:r>
              <a:rPr sz="4400" spc="-5" dirty="0">
                <a:solidFill>
                  <a:srgbClr val="002060"/>
                </a:solidFill>
                <a:latin typeface="DMSans-Medium" panose="020B0604020202020204" charset="0"/>
                <a:cs typeface="DMSans-Medium"/>
              </a:rPr>
              <a:t>will be</a:t>
            </a:r>
            <a:r>
              <a:rPr sz="4400" dirty="0">
                <a:solidFill>
                  <a:srgbClr val="002060"/>
                </a:solidFill>
                <a:latin typeface="DMSans-Medium" panose="020B0604020202020204" charset="0"/>
                <a:cs typeface="DMSans-Medium"/>
              </a:rPr>
              <a:t> </a:t>
            </a:r>
            <a:r>
              <a:rPr sz="4400" spc="-20" dirty="0">
                <a:solidFill>
                  <a:srgbClr val="002060"/>
                </a:solidFill>
                <a:latin typeface="DMSans-Medium" panose="020B0604020202020204" charset="0"/>
                <a:cs typeface="DMSans-Medium"/>
              </a:rPr>
              <a:t>provided</a:t>
            </a:r>
            <a:r>
              <a:rPr lang="en-GB" sz="4400" spc="-20" dirty="0">
                <a:solidFill>
                  <a:srgbClr val="002060"/>
                </a:solidFill>
                <a:latin typeface="DMSans-Medium" panose="020B0604020202020204" charset="0"/>
                <a:cs typeface="DMSans-Medium"/>
              </a:rPr>
              <a:t> (either electronically or paper)</a:t>
            </a:r>
            <a:r>
              <a:rPr sz="4400" spc="-20" dirty="0">
                <a:solidFill>
                  <a:srgbClr val="002060"/>
                </a:solidFill>
                <a:latin typeface="DMSans-Medium" panose="020B0604020202020204" charset="0"/>
                <a:cs typeface="DMSans-Medium"/>
              </a:rPr>
              <a:t> </a:t>
            </a:r>
            <a:r>
              <a:rPr sz="4400" spc="-75" dirty="0">
                <a:solidFill>
                  <a:srgbClr val="002060"/>
                </a:solidFill>
                <a:latin typeface="DMSans-Medium" panose="020B0604020202020204" charset="0"/>
                <a:cs typeface="DMSans-Medium"/>
              </a:rPr>
              <a:t>by</a:t>
            </a:r>
            <a:r>
              <a:rPr sz="4400" spc="-20" dirty="0">
                <a:solidFill>
                  <a:srgbClr val="002060"/>
                </a:solidFill>
                <a:latin typeface="DMSans-Medium" panose="020B0604020202020204" charset="0"/>
                <a:cs typeface="DMSans-Medium"/>
              </a:rPr>
              <a:t> </a:t>
            </a:r>
            <a:r>
              <a:rPr lang="en-GB" sz="4400" spc="-40" dirty="0">
                <a:solidFill>
                  <a:srgbClr val="002060"/>
                </a:solidFill>
                <a:latin typeface="DMSans-Medium" panose="020B0604020202020204" charset="0"/>
                <a:cs typeface="DMSans-Medium"/>
              </a:rPr>
              <a:t>the</a:t>
            </a:r>
            <a:r>
              <a:rPr sz="4400" spc="-40" dirty="0">
                <a:solidFill>
                  <a:srgbClr val="002060"/>
                </a:solidFill>
                <a:latin typeface="DMSans-Medium" panose="020B0604020202020204" charset="0"/>
                <a:cs typeface="DMSans-Medium"/>
              </a:rPr>
              <a:t> </a:t>
            </a:r>
            <a:r>
              <a:rPr sz="4400" spc="-815" dirty="0">
                <a:solidFill>
                  <a:srgbClr val="002060"/>
                </a:solidFill>
                <a:latin typeface="DMSans-Medium" panose="020B0604020202020204" charset="0"/>
                <a:cs typeface="DMSans-Medium"/>
              </a:rPr>
              <a:t> </a:t>
            </a:r>
            <a:r>
              <a:rPr sz="4400" spc="-5" dirty="0">
                <a:solidFill>
                  <a:srgbClr val="002060"/>
                </a:solidFill>
                <a:latin typeface="DMSans-Medium" panose="020B0604020202020204" charset="0"/>
                <a:cs typeface="DMSans-Medium"/>
              </a:rPr>
              <a:t>school</a:t>
            </a:r>
            <a:endParaRPr sz="4400" dirty="0">
              <a:solidFill>
                <a:srgbClr val="002060"/>
              </a:solidFill>
              <a:latin typeface="DMSans-Medium" panose="020B0604020202020204" charset="0"/>
              <a:cs typeface="DMSans-Medium"/>
            </a:endParaRPr>
          </a:p>
          <a:p>
            <a:pPr>
              <a:lnSpc>
                <a:spcPct val="100000"/>
              </a:lnSpc>
              <a:spcBef>
                <a:spcPts val="10"/>
              </a:spcBef>
            </a:pPr>
            <a:endParaRPr sz="4400" dirty="0">
              <a:solidFill>
                <a:srgbClr val="002060"/>
              </a:solidFill>
              <a:latin typeface="DMSans-Medium" panose="020B0604020202020204" charset="0"/>
              <a:cs typeface="DMSans-Medium"/>
            </a:endParaRPr>
          </a:p>
          <a:p>
            <a:pPr marL="12700" marR="5080">
              <a:lnSpc>
                <a:spcPts val="3460"/>
              </a:lnSpc>
            </a:pPr>
            <a:r>
              <a:rPr lang="en-GB" sz="4400" spc="-100" dirty="0">
                <a:solidFill>
                  <a:srgbClr val="002060"/>
                </a:solidFill>
                <a:latin typeface="DMSans-Medium" panose="020B0604020202020204" charset="0"/>
                <a:cs typeface="DMSans-Medium"/>
              </a:rPr>
              <a:t>P</a:t>
            </a:r>
            <a:r>
              <a:rPr sz="4400" spc="-10" dirty="0" err="1">
                <a:solidFill>
                  <a:srgbClr val="002060"/>
                </a:solidFill>
                <a:latin typeface="DMSans-Medium" panose="020B0604020202020204" charset="0"/>
                <a:cs typeface="DMSans-Medium"/>
              </a:rPr>
              <a:t>arent</a:t>
            </a:r>
            <a:r>
              <a:rPr lang="en-GB" sz="4400" spc="-10" dirty="0">
                <a:solidFill>
                  <a:srgbClr val="002060"/>
                </a:solidFill>
                <a:latin typeface="DMSans-Medium" panose="020B0604020202020204" charset="0"/>
                <a:cs typeface="DMSans-Medium"/>
              </a:rPr>
              <a:t>s</a:t>
            </a:r>
            <a:r>
              <a:rPr sz="4400" spc="-5" dirty="0">
                <a:solidFill>
                  <a:srgbClr val="002060"/>
                </a:solidFill>
                <a:latin typeface="DMSans-Medium" panose="020B0604020202020204" charset="0"/>
                <a:cs typeface="DMSans-Medium"/>
              </a:rPr>
              <a:t>/</a:t>
            </a:r>
            <a:r>
              <a:rPr sz="4400" spc="-15" dirty="0" err="1">
                <a:solidFill>
                  <a:srgbClr val="002060"/>
                </a:solidFill>
                <a:latin typeface="DMSans-Medium" panose="020B0604020202020204" charset="0"/>
                <a:cs typeface="DMSans-Medium"/>
              </a:rPr>
              <a:t>carer</a:t>
            </a:r>
            <a:r>
              <a:rPr lang="en-GB" sz="4400" spc="-15" dirty="0">
                <a:solidFill>
                  <a:srgbClr val="002060"/>
                </a:solidFill>
                <a:latin typeface="DMSans-Medium" panose="020B0604020202020204" charset="0"/>
                <a:cs typeface="DMSans-Medium"/>
              </a:rPr>
              <a:t>s</a:t>
            </a:r>
            <a:r>
              <a:rPr sz="4400" spc="-15" dirty="0">
                <a:solidFill>
                  <a:srgbClr val="002060"/>
                </a:solidFill>
                <a:latin typeface="DMSans-Medium" panose="020B0604020202020204" charset="0"/>
                <a:cs typeface="DMSans-Medium"/>
              </a:rPr>
              <a:t> </a:t>
            </a:r>
            <a:r>
              <a:rPr lang="en-GB" sz="4400" spc="-20" dirty="0">
                <a:solidFill>
                  <a:srgbClr val="002060"/>
                </a:solidFill>
                <a:latin typeface="DMSans-Medium" panose="020B0604020202020204" charset="0"/>
                <a:cs typeface="DMSans-Medium"/>
              </a:rPr>
              <a:t>are</a:t>
            </a:r>
            <a:r>
              <a:rPr sz="4400" spc="-20" dirty="0">
                <a:solidFill>
                  <a:srgbClr val="002060"/>
                </a:solidFill>
                <a:latin typeface="DMSans-Medium" panose="020B0604020202020204" charset="0"/>
                <a:cs typeface="DMSans-Medium"/>
              </a:rPr>
              <a:t> </a:t>
            </a:r>
            <a:r>
              <a:rPr sz="4400" spc="-30" dirty="0">
                <a:solidFill>
                  <a:srgbClr val="002060"/>
                </a:solidFill>
                <a:latin typeface="DMSans-Medium" panose="020B0604020202020204" charset="0"/>
                <a:cs typeface="DMSans-Medium"/>
              </a:rPr>
              <a:t>asked </a:t>
            </a:r>
            <a:r>
              <a:rPr sz="4400" spc="-25" dirty="0">
                <a:solidFill>
                  <a:srgbClr val="002060"/>
                </a:solidFill>
                <a:latin typeface="DMSans-Medium" panose="020B0604020202020204" charset="0"/>
                <a:cs typeface="DMSans-Medium"/>
              </a:rPr>
              <a:t>to </a:t>
            </a:r>
            <a:r>
              <a:rPr lang="en-GB" sz="4400" spc="-5" dirty="0">
                <a:solidFill>
                  <a:srgbClr val="002060"/>
                </a:solidFill>
                <a:latin typeface="DMSans-Medium" panose="020B0604020202020204" charset="0"/>
                <a:cs typeface="DMSans-Medium"/>
              </a:rPr>
              <a:t>complete</a:t>
            </a:r>
            <a:r>
              <a:rPr sz="4400" spc="-5" dirty="0">
                <a:solidFill>
                  <a:srgbClr val="002060"/>
                </a:solidFill>
                <a:latin typeface="DMSans-Medium" panose="020B0604020202020204" charset="0"/>
                <a:cs typeface="DMSans-Medium"/>
              </a:rPr>
              <a:t> the </a:t>
            </a:r>
            <a:r>
              <a:rPr sz="4400" spc="-819" dirty="0">
                <a:solidFill>
                  <a:srgbClr val="002060"/>
                </a:solidFill>
                <a:latin typeface="DMSans-Medium" panose="020B0604020202020204" charset="0"/>
                <a:cs typeface="DMSans-Medium"/>
              </a:rPr>
              <a:t> </a:t>
            </a:r>
            <a:r>
              <a:rPr sz="4400" spc="-5" dirty="0">
                <a:solidFill>
                  <a:srgbClr val="002060"/>
                </a:solidFill>
                <a:latin typeface="DMSans-Medium" panose="020B0604020202020204" charset="0"/>
                <a:cs typeface="DMSans-Medium"/>
              </a:rPr>
              <a:t>consent</a:t>
            </a:r>
            <a:r>
              <a:rPr sz="4400" spc="-15" dirty="0">
                <a:solidFill>
                  <a:srgbClr val="002060"/>
                </a:solidFill>
                <a:latin typeface="DMSans-Medium" panose="020B0604020202020204" charset="0"/>
                <a:cs typeface="DMSans-Medium"/>
              </a:rPr>
              <a:t> </a:t>
            </a:r>
            <a:r>
              <a:rPr sz="4400" spc="-20" dirty="0">
                <a:solidFill>
                  <a:srgbClr val="002060"/>
                </a:solidFill>
                <a:latin typeface="DMSans-Medium" panose="020B0604020202020204" charset="0"/>
                <a:cs typeface="DMSans-Medium"/>
              </a:rPr>
              <a:t>form</a:t>
            </a:r>
            <a:r>
              <a:rPr sz="4400" spc="-10" dirty="0">
                <a:solidFill>
                  <a:srgbClr val="002060"/>
                </a:solidFill>
                <a:latin typeface="DMSans-Medium" panose="020B0604020202020204" charset="0"/>
                <a:cs typeface="DMSans-Medium"/>
              </a:rPr>
              <a:t> </a:t>
            </a:r>
            <a:r>
              <a:rPr sz="4400" spc="-5" dirty="0">
                <a:solidFill>
                  <a:srgbClr val="042D5A"/>
                </a:solidFill>
                <a:latin typeface="DMSans-Medium" panose="020B0604020202020204" charset="0"/>
                <a:cs typeface="DMSans-Medium"/>
              </a:rPr>
              <a:t>and</a:t>
            </a:r>
            <a:r>
              <a:rPr sz="4400" spc="-15" dirty="0">
                <a:solidFill>
                  <a:srgbClr val="042D5A"/>
                </a:solidFill>
                <a:latin typeface="DMSans-Medium" panose="020B0604020202020204" charset="0"/>
                <a:cs typeface="DMSans-Medium"/>
              </a:rPr>
              <a:t> </a:t>
            </a:r>
            <a:r>
              <a:rPr sz="4400" spc="-20" dirty="0">
                <a:solidFill>
                  <a:srgbClr val="042D5A"/>
                </a:solidFill>
                <a:latin typeface="DMSans-Medium" panose="020B0604020202020204" charset="0"/>
                <a:cs typeface="DMSans-Medium"/>
              </a:rPr>
              <a:t>return</a:t>
            </a:r>
            <a:r>
              <a:rPr sz="4400" spc="-10" dirty="0">
                <a:solidFill>
                  <a:srgbClr val="042D5A"/>
                </a:solidFill>
                <a:latin typeface="DMSans-Medium" panose="020B0604020202020204" charset="0"/>
                <a:cs typeface="DMSans-Medium"/>
              </a:rPr>
              <a:t> </a:t>
            </a:r>
            <a:r>
              <a:rPr sz="4400" spc="-5" dirty="0">
                <a:solidFill>
                  <a:srgbClr val="042D5A"/>
                </a:solidFill>
                <a:latin typeface="DMSans-Medium" panose="020B0604020202020204" charset="0"/>
                <a:cs typeface="DMSans-Medium"/>
              </a:rPr>
              <a:t>it </a:t>
            </a:r>
            <a:r>
              <a:rPr sz="4400" spc="-815" dirty="0">
                <a:solidFill>
                  <a:srgbClr val="042D5A"/>
                </a:solidFill>
                <a:latin typeface="DMSans-Medium" panose="020B0604020202020204" charset="0"/>
                <a:cs typeface="DMSans-Medium"/>
              </a:rPr>
              <a:t> </a:t>
            </a:r>
            <a:r>
              <a:rPr sz="4400" spc="-25" dirty="0">
                <a:solidFill>
                  <a:srgbClr val="042D5A"/>
                </a:solidFill>
                <a:latin typeface="DMSans-Medium" panose="020B0604020202020204" charset="0"/>
                <a:cs typeface="DMSans-Medium"/>
              </a:rPr>
              <a:t>to</a:t>
            </a:r>
            <a:r>
              <a:rPr sz="4400" spc="-10" dirty="0">
                <a:solidFill>
                  <a:srgbClr val="042D5A"/>
                </a:solidFill>
                <a:latin typeface="DMSans-Medium" panose="020B0604020202020204" charset="0"/>
                <a:cs typeface="DMSans-Medium"/>
              </a:rPr>
              <a:t> </a:t>
            </a:r>
            <a:r>
              <a:rPr lang="en-GB" sz="4400" spc="-40" dirty="0">
                <a:solidFill>
                  <a:srgbClr val="042D5A"/>
                </a:solidFill>
                <a:latin typeface="DMSans-Medium" panose="020B0604020202020204" charset="0"/>
                <a:cs typeface="DMSans-Medium"/>
              </a:rPr>
              <a:t>the </a:t>
            </a:r>
            <a:r>
              <a:rPr sz="4400" spc="-5" dirty="0">
                <a:solidFill>
                  <a:srgbClr val="042D5A"/>
                </a:solidFill>
                <a:latin typeface="DMSans-Medium" panose="020B0604020202020204" charset="0"/>
                <a:cs typeface="DMSans-Medium"/>
              </a:rPr>
              <a:t>school</a:t>
            </a:r>
            <a:endParaRPr sz="4400" dirty="0">
              <a:solidFill>
                <a:srgbClr val="042D5A"/>
              </a:solidFill>
              <a:latin typeface="DMSans-Medium" panose="020B0604020202020204" charset="0"/>
              <a:cs typeface="DMSans-Medium"/>
            </a:endParaRPr>
          </a:p>
        </p:txBody>
      </p:sp>
      <p:pic>
        <p:nvPicPr>
          <p:cNvPr id="4" name="object 4"/>
          <p:cNvPicPr/>
          <p:nvPr/>
        </p:nvPicPr>
        <p:blipFill>
          <a:blip r:embed="rId3" cstate="print"/>
          <a:stretch>
            <a:fillRect/>
          </a:stretch>
        </p:blipFill>
        <p:spPr>
          <a:xfrm>
            <a:off x="11419497" y="5487481"/>
            <a:ext cx="209417" cy="209417"/>
          </a:xfrm>
          <a:prstGeom prst="rect">
            <a:avLst/>
          </a:prstGeom>
        </p:spPr>
      </p:pic>
      <p:pic>
        <p:nvPicPr>
          <p:cNvPr id="5" name="object 5"/>
          <p:cNvPicPr/>
          <p:nvPr/>
        </p:nvPicPr>
        <p:blipFill>
          <a:blip r:embed="rId4" cstate="print"/>
          <a:stretch>
            <a:fillRect/>
          </a:stretch>
        </p:blipFill>
        <p:spPr>
          <a:xfrm>
            <a:off x="11419497" y="8321675"/>
            <a:ext cx="209417" cy="209417"/>
          </a:xfrm>
          <a:prstGeom prst="rect">
            <a:avLst/>
          </a:prstGeom>
        </p:spPr>
      </p:pic>
      <p:pic>
        <p:nvPicPr>
          <p:cNvPr id="17" name="Picture 16">
            <a:extLst>
              <a:ext uri="{FF2B5EF4-FFF2-40B4-BE49-F238E27FC236}">
                <a16:creationId xmlns:a16="http://schemas.microsoft.com/office/drawing/2014/main" id="{C77E88E7-78D2-443E-A3F5-95BB653B0157}"/>
              </a:ext>
            </a:extLst>
          </p:cNvPr>
          <p:cNvPicPr>
            <a:picLocks noChangeAspect="1"/>
          </p:cNvPicPr>
          <p:nvPr/>
        </p:nvPicPr>
        <p:blipFill>
          <a:blip r:embed="rId5"/>
          <a:stretch>
            <a:fillRect/>
          </a:stretch>
        </p:blipFill>
        <p:spPr>
          <a:xfrm>
            <a:off x="1254033" y="673985"/>
            <a:ext cx="9207983" cy="9907935"/>
          </a:xfrm>
          <a:prstGeom prst="rect">
            <a:avLst/>
          </a:prstGeom>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5044" y="735968"/>
            <a:ext cx="4282440" cy="3376295"/>
          </a:xfrm>
          <a:prstGeom prst="rect">
            <a:avLst/>
          </a:prstGeom>
        </p:spPr>
        <p:txBody>
          <a:bodyPr vert="horz" wrap="square" lIns="0" tIns="222250" rIns="0" bIns="0" rtlCol="0">
            <a:spAutoFit/>
          </a:bodyPr>
          <a:lstStyle/>
          <a:p>
            <a:pPr marL="12700" marR="5080">
              <a:lnSpc>
                <a:spcPts val="8240"/>
              </a:lnSpc>
              <a:spcBef>
                <a:spcPts val="1750"/>
              </a:spcBef>
            </a:pPr>
            <a:r>
              <a:rPr sz="8250" b="1" spc="-315" dirty="0">
                <a:latin typeface="CampaignLight"/>
                <a:cs typeface="CampaignLight"/>
              </a:rPr>
              <a:t>Young </a:t>
            </a:r>
            <a:r>
              <a:rPr sz="8250" b="1" spc="-310" dirty="0">
                <a:latin typeface="CampaignLight"/>
                <a:cs typeface="CampaignLight"/>
              </a:rPr>
              <a:t> </a:t>
            </a:r>
            <a:r>
              <a:rPr sz="8250" b="1" spc="-220" dirty="0">
                <a:latin typeface="CampaignLight"/>
                <a:cs typeface="CampaignLight"/>
              </a:rPr>
              <a:t>people’s </a:t>
            </a:r>
            <a:r>
              <a:rPr sz="8250" b="1" spc="-2130" dirty="0">
                <a:latin typeface="CampaignLight"/>
                <a:cs typeface="CampaignLight"/>
              </a:rPr>
              <a:t> </a:t>
            </a:r>
            <a:r>
              <a:rPr sz="8250" b="1" spc="-180" dirty="0">
                <a:latin typeface="CampaignLight"/>
                <a:cs typeface="CampaignLight"/>
              </a:rPr>
              <a:t>co</a:t>
            </a:r>
            <a:r>
              <a:rPr sz="8250" b="1" spc="-165" dirty="0">
                <a:latin typeface="CampaignLight"/>
                <a:cs typeface="CampaignLight"/>
              </a:rPr>
              <a:t>n</a:t>
            </a:r>
            <a:r>
              <a:rPr sz="8250" b="1" spc="-180" dirty="0">
                <a:latin typeface="CampaignLight"/>
                <a:cs typeface="CampaignLight"/>
              </a:rPr>
              <a:t>s</a:t>
            </a:r>
            <a:r>
              <a:rPr sz="8250" b="1" spc="-125" dirty="0">
                <a:latin typeface="CampaignLight"/>
                <a:cs typeface="CampaignLight"/>
              </a:rPr>
              <a:t>e</a:t>
            </a:r>
            <a:r>
              <a:rPr sz="8250" b="1" spc="-210" dirty="0">
                <a:latin typeface="CampaignLight"/>
                <a:cs typeface="CampaignLight"/>
              </a:rPr>
              <a:t>n</a:t>
            </a:r>
            <a:r>
              <a:rPr sz="8250" b="1" spc="-5" dirty="0">
                <a:latin typeface="CampaignLight"/>
                <a:cs typeface="CampaignLight"/>
              </a:rPr>
              <a:t>t</a:t>
            </a:r>
            <a:endParaRPr sz="8250" b="1" dirty="0">
              <a:latin typeface="CampaignLight"/>
              <a:cs typeface="CampaignLight"/>
            </a:endParaRPr>
          </a:p>
        </p:txBody>
      </p:sp>
      <p:sp>
        <p:nvSpPr>
          <p:cNvPr id="3" name="object 3"/>
          <p:cNvSpPr txBox="1"/>
          <p:nvPr/>
        </p:nvSpPr>
        <p:spPr>
          <a:xfrm>
            <a:off x="1200312" y="4386726"/>
            <a:ext cx="7480138" cy="5295296"/>
          </a:xfrm>
          <a:prstGeom prst="rect">
            <a:avLst/>
          </a:prstGeom>
        </p:spPr>
        <p:txBody>
          <a:bodyPr vert="horz" wrap="square" lIns="0" tIns="80010" rIns="0" bIns="0" rtlCol="0">
            <a:spAutoFit/>
          </a:bodyPr>
          <a:lstStyle/>
          <a:p>
            <a:pPr marL="12700" marR="397510">
              <a:lnSpc>
                <a:spcPts val="3460"/>
              </a:lnSpc>
              <a:spcBef>
                <a:spcPts val="630"/>
              </a:spcBef>
            </a:pPr>
            <a:r>
              <a:rPr sz="4400" spc="-90" dirty="0">
                <a:solidFill>
                  <a:srgbClr val="002060"/>
                </a:solidFill>
                <a:latin typeface="DMSans-Medium"/>
                <a:cs typeface="DMSans-Medium"/>
              </a:rPr>
              <a:t>We</a:t>
            </a:r>
            <a:r>
              <a:rPr sz="4400" spc="-25" dirty="0">
                <a:solidFill>
                  <a:srgbClr val="002060"/>
                </a:solidFill>
                <a:latin typeface="DMSans-Medium"/>
                <a:cs typeface="DMSans-Medium"/>
              </a:rPr>
              <a:t> </a:t>
            </a:r>
            <a:r>
              <a:rPr sz="4400" spc="-10" dirty="0">
                <a:solidFill>
                  <a:srgbClr val="002060"/>
                </a:solidFill>
                <a:latin typeface="DMSans-Medium"/>
                <a:cs typeface="DMSans-Medium"/>
              </a:rPr>
              <a:t>recommend</a:t>
            </a:r>
            <a:r>
              <a:rPr sz="4400" spc="-25" dirty="0">
                <a:solidFill>
                  <a:srgbClr val="002060"/>
                </a:solidFill>
                <a:latin typeface="DMSans-Medium"/>
                <a:cs typeface="DMSans-Medium"/>
              </a:rPr>
              <a:t> </a:t>
            </a:r>
            <a:r>
              <a:rPr lang="en-GB" sz="4400" spc="-55" dirty="0">
                <a:solidFill>
                  <a:srgbClr val="002060"/>
                </a:solidFill>
                <a:latin typeface="DMSans-Medium"/>
                <a:cs typeface="DMSans-Medium"/>
              </a:rPr>
              <a:t>young people</a:t>
            </a:r>
            <a:r>
              <a:rPr lang="en-GB" sz="4400" spc="-25" dirty="0">
                <a:solidFill>
                  <a:srgbClr val="002060"/>
                </a:solidFill>
                <a:latin typeface="DMSans-Medium"/>
                <a:cs typeface="DMSans-Medium"/>
              </a:rPr>
              <a:t> </a:t>
            </a:r>
            <a:r>
              <a:rPr lang="en-GB" sz="4400" spc="-40" dirty="0">
                <a:solidFill>
                  <a:srgbClr val="002060"/>
                </a:solidFill>
                <a:latin typeface="DMSans-Medium"/>
                <a:cs typeface="DMSans-Medium"/>
              </a:rPr>
              <a:t>get </a:t>
            </a:r>
            <a:r>
              <a:rPr lang="en-GB" sz="4400" spc="-815" dirty="0">
                <a:solidFill>
                  <a:srgbClr val="002060"/>
                </a:solidFill>
                <a:latin typeface="DMSans-Medium"/>
                <a:cs typeface="DMSans-Medium"/>
              </a:rPr>
              <a:t> </a:t>
            </a:r>
            <a:r>
              <a:rPr sz="4400" spc="-10" dirty="0">
                <a:solidFill>
                  <a:srgbClr val="002060"/>
                </a:solidFill>
                <a:latin typeface="DMSans-Medium"/>
                <a:cs typeface="DMSans-Medium"/>
              </a:rPr>
              <a:t>agreement </a:t>
            </a:r>
            <a:r>
              <a:rPr sz="4400" spc="-15" dirty="0">
                <a:solidFill>
                  <a:srgbClr val="002060"/>
                </a:solidFill>
                <a:latin typeface="DMSans-Medium"/>
                <a:cs typeface="DMSans-Medium"/>
              </a:rPr>
              <a:t>from </a:t>
            </a:r>
            <a:r>
              <a:rPr lang="en-GB" sz="4400" spc="-40" dirty="0">
                <a:solidFill>
                  <a:srgbClr val="002060"/>
                </a:solidFill>
                <a:latin typeface="DMSans-Medium"/>
                <a:cs typeface="DMSans-Medium"/>
              </a:rPr>
              <a:t>their</a:t>
            </a:r>
            <a:r>
              <a:rPr sz="4400" spc="-40" dirty="0">
                <a:solidFill>
                  <a:srgbClr val="002060"/>
                </a:solidFill>
                <a:latin typeface="DMSans-Medium"/>
                <a:cs typeface="DMSans-Medium"/>
              </a:rPr>
              <a:t> </a:t>
            </a:r>
            <a:r>
              <a:rPr sz="4400" spc="-35" dirty="0">
                <a:solidFill>
                  <a:srgbClr val="002060"/>
                </a:solidFill>
                <a:latin typeface="DMSans-Medium"/>
                <a:cs typeface="DMSans-Medium"/>
              </a:rPr>
              <a:t> </a:t>
            </a:r>
            <a:r>
              <a:rPr sz="4400" spc="-30" dirty="0">
                <a:solidFill>
                  <a:srgbClr val="002060"/>
                </a:solidFill>
                <a:latin typeface="DMSans-Medium"/>
                <a:cs typeface="DMSans-Medium"/>
              </a:rPr>
              <a:t>parent/carer, </a:t>
            </a:r>
            <a:r>
              <a:rPr sz="4400" spc="-5" dirty="0">
                <a:solidFill>
                  <a:srgbClr val="002060"/>
                </a:solidFill>
                <a:latin typeface="DMSans-Medium"/>
                <a:cs typeface="DMSans-Medium"/>
              </a:rPr>
              <a:t>but it isn’t </a:t>
            </a:r>
            <a:r>
              <a:rPr sz="4400" spc="-819" dirty="0">
                <a:solidFill>
                  <a:srgbClr val="002060"/>
                </a:solidFill>
                <a:latin typeface="DMSans-Medium"/>
                <a:cs typeface="DMSans-Medium"/>
              </a:rPr>
              <a:t> </a:t>
            </a:r>
            <a:r>
              <a:rPr sz="4400" spc="-40" dirty="0">
                <a:solidFill>
                  <a:srgbClr val="002060"/>
                </a:solidFill>
                <a:latin typeface="DMSans-Medium"/>
                <a:cs typeface="DMSans-Medium"/>
              </a:rPr>
              <a:t>always</a:t>
            </a:r>
            <a:r>
              <a:rPr sz="4400" spc="-10" dirty="0">
                <a:solidFill>
                  <a:srgbClr val="002060"/>
                </a:solidFill>
                <a:latin typeface="DMSans-Medium"/>
                <a:cs typeface="DMSans-Medium"/>
              </a:rPr>
              <a:t> </a:t>
            </a:r>
            <a:r>
              <a:rPr sz="4400" spc="-30" dirty="0">
                <a:solidFill>
                  <a:srgbClr val="002060"/>
                </a:solidFill>
                <a:latin typeface="DMSans-Medium"/>
                <a:cs typeface="DMSans-Medium"/>
              </a:rPr>
              <a:t>necessary</a:t>
            </a:r>
            <a:endParaRPr sz="4400" dirty="0">
              <a:solidFill>
                <a:srgbClr val="002060"/>
              </a:solidFill>
              <a:latin typeface="DMSans-Medium"/>
              <a:cs typeface="DMSans-Medium"/>
            </a:endParaRPr>
          </a:p>
          <a:p>
            <a:pPr>
              <a:lnSpc>
                <a:spcPct val="100000"/>
              </a:lnSpc>
              <a:spcBef>
                <a:spcPts val="40"/>
              </a:spcBef>
            </a:pPr>
            <a:endParaRPr sz="4400" dirty="0">
              <a:solidFill>
                <a:srgbClr val="002060"/>
              </a:solidFill>
              <a:latin typeface="DMSans-Medium"/>
              <a:cs typeface="DMSans-Medium"/>
            </a:endParaRPr>
          </a:p>
          <a:p>
            <a:pPr marL="12700" marR="5080">
              <a:lnSpc>
                <a:spcPts val="3460"/>
              </a:lnSpc>
            </a:pPr>
            <a:r>
              <a:rPr sz="4400" spc="-30" dirty="0">
                <a:solidFill>
                  <a:srgbClr val="002060"/>
                </a:solidFill>
                <a:latin typeface="DMSans-Medium"/>
                <a:cs typeface="DMSans-Medium"/>
              </a:rPr>
              <a:t>For</a:t>
            </a:r>
            <a:r>
              <a:rPr sz="4400" spc="-10" dirty="0">
                <a:solidFill>
                  <a:srgbClr val="002060"/>
                </a:solidFill>
                <a:latin typeface="DMSans-Medium"/>
                <a:cs typeface="DMSans-Medium"/>
              </a:rPr>
              <a:t> </a:t>
            </a:r>
            <a:r>
              <a:rPr sz="4400" spc="-15" dirty="0">
                <a:solidFill>
                  <a:srgbClr val="002060"/>
                </a:solidFill>
                <a:latin typeface="DMSans-Medium"/>
                <a:cs typeface="DMSans-Medium"/>
              </a:rPr>
              <a:t>more</a:t>
            </a:r>
            <a:r>
              <a:rPr sz="4400" spc="-10" dirty="0">
                <a:solidFill>
                  <a:srgbClr val="002060"/>
                </a:solidFill>
                <a:latin typeface="DMSans-Medium"/>
                <a:cs typeface="DMSans-Medium"/>
              </a:rPr>
              <a:t> </a:t>
            </a:r>
            <a:r>
              <a:rPr sz="4400" spc="-15" dirty="0">
                <a:solidFill>
                  <a:srgbClr val="002060"/>
                </a:solidFill>
                <a:latin typeface="DMSans-Medium"/>
                <a:cs typeface="DMSans-Medium"/>
              </a:rPr>
              <a:t>information </a:t>
            </a:r>
            <a:r>
              <a:rPr sz="4400" spc="-10" dirty="0">
                <a:solidFill>
                  <a:srgbClr val="002060"/>
                </a:solidFill>
                <a:latin typeface="DMSans-Medium"/>
                <a:cs typeface="DMSans-Medium"/>
              </a:rPr>
              <a:t> </a:t>
            </a:r>
            <a:r>
              <a:rPr sz="4400" spc="-5" dirty="0">
                <a:solidFill>
                  <a:srgbClr val="002060"/>
                </a:solidFill>
                <a:latin typeface="DMSans-Medium"/>
                <a:cs typeface="DMSans-Medium"/>
              </a:rPr>
              <a:t>about</a:t>
            </a:r>
            <a:r>
              <a:rPr sz="4400" spc="-10" dirty="0">
                <a:solidFill>
                  <a:srgbClr val="002060"/>
                </a:solidFill>
                <a:latin typeface="DMSans-Medium"/>
                <a:cs typeface="DMSans-Medium"/>
              </a:rPr>
              <a:t> </a:t>
            </a:r>
            <a:r>
              <a:rPr sz="4400" spc="-35" dirty="0">
                <a:solidFill>
                  <a:srgbClr val="002060"/>
                </a:solidFill>
                <a:latin typeface="DMSans-Medium"/>
                <a:cs typeface="DMSans-Medium"/>
              </a:rPr>
              <a:t>young</a:t>
            </a:r>
            <a:r>
              <a:rPr sz="4400" spc="-10" dirty="0">
                <a:solidFill>
                  <a:srgbClr val="002060"/>
                </a:solidFill>
                <a:latin typeface="DMSans-Medium"/>
                <a:cs typeface="DMSans-Medium"/>
              </a:rPr>
              <a:t> </a:t>
            </a:r>
            <a:r>
              <a:rPr sz="4400" spc="-25" dirty="0">
                <a:solidFill>
                  <a:srgbClr val="002060"/>
                </a:solidFill>
                <a:latin typeface="DMSans-Medium"/>
                <a:cs typeface="DMSans-Medium"/>
              </a:rPr>
              <a:t>people’s </a:t>
            </a:r>
            <a:r>
              <a:rPr sz="4400" spc="-20" dirty="0">
                <a:solidFill>
                  <a:srgbClr val="002060"/>
                </a:solidFill>
                <a:latin typeface="DMSans-Medium"/>
                <a:cs typeface="DMSans-Medium"/>
              </a:rPr>
              <a:t> </a:t>
            </a:r>
            <a:r>
              <a:rPr sz="4400" spc="-5" dirty="0">
                <a:solidFill>
                  <a:srgbClr val="002060"/>
                </a:solidFill>
                <a:latin typeface="DMSans-Medium"/>
                <a:cs typeface="DMSans-Medium"/>
              </a:rPr>
              <a:t>consent</a:t>
            </a:r>
            <a:r>
              <a:rPr lang="en-GB" sz="4400" spc="-5" dirty="0">
                <a:solidFill>
                  <a:srgbClr val="002060"/>
                </a:solidFill>
                <a:latin typeface="DMSans-Medium"/>
                <a:cs typeface="DMSans-Medium"/>
              </a:rPr>
              <a:t>, young people can talk to their school nurse / medical officer</a:t>
            </a:r>
            <a:endParaRPr sz="4400" dirty="0">
              <a:solidFill>
                <a:srgbClr val="002060"/>
              </a:solidFill>
              <a:latin typeface="DMSans-Medium"/>
              <a:cs typeface="DMSans-Medium"/>
            </a:endParaRPr>
          </a:p>
        </p:txBody>
      </p:sp>
      <p:pic>
        <p:nvPicPr>
          <p:cNvPr id="4" name="object 4"/>
          <p:cNvPicPr/>
          <p:nvPr/>
        </p:nvPicPr>
        <p:blipFill>
          <a:blip r:embed="rId3" cstate="print"/>
          <a:stretch>
            <a:fillRect/>
          </a:stretch>
        </p:blipFill>
        <p:spPr>
          <a:xfrm>
            <a:off x="737744" y="4966195"/>
            <a:ext cx="209417" cy="209417"/>
          </a:xfrm>
          <a:prstGeom prst="rect">
            <a:avLst/>
          </a:prstGeom>
        </p:spPr>
      </p:pic>
      <p:pic>
        <p:nvPicPr>
          <p:cNvPr id="5" name="object 5"/>
          <p:cNvPicPr/>
          <p:nvPr/>
        </p:nvPicPr>
        <p:blipFill>
          <a:blip r:embed="rId4" cstate="print"/>
          <a:stretch>
            <a:fillRect/>
          </a:stretch>
        </p:blipFill>
        <p:spPr>
          <a:xfrm>
            <a:off x="737744" y="7455311"/>
            <a:ext cx="209417" cy="209417"/>
          </a:xfrm>
          <a:prstGeom prst="rect">
            <a:avLst/>
          </a:prstGeom>
        </p:spPr>
      </p:pic>
      <p:sp>
        <p:nvSpPr>
          <p:cNvPr id="6" name="object 6"/>
          <p:cNvSpPr/>
          <p:nvPr/>
        </p:nvSpPr>
        <p:spPr>
          <a:xfrm>
            <a:off x="737745" y="7026275"/>
            <a:ext cx="5969635" cy="0"/>
          </a:xfrm>
          <a:custGeom>
            <a:avLst/>
            <a:gdLst/>
            <a:ahLst/>
            <a:cxnLst/>
            <a:rect l="l" t="t" r="r" b="b"/>
            <a:pathLst>
              <a:path w="5969634">
                <a:moveTo>
                  <a:pt x="0" y="0"/>
                </a:moveTo>
                <a:lnTo>
                  <a:pt x="5969179" y="0"/>
                </a:lnTo>
              </a:path>
            </a:pathLst>
          </a:custGeom>
          <a:ln w="10470">
            <a:solidFill>
              <a:srgbClr val="FFE14B"/>
            </a:solidFill>
          </a:ln>
        </p:spPr>
        <p:txBody>
          <a:bodyPr wrap="square" lIns="0" tIns="0" rIns="0" bIns="0" rtlCol="0"/>
          <a:lstStyle/>
          <a:p>
            <a:endParaRPr/>
          </a:p>
        </p:txBody>
      </p:sp>
      <p:sp>
        <p:nvSpPr>
          <p:cNvPr id="7" name="object 7"/>
          <p:cNvSpPr/>
          <p:nvPr/>
        </p:nvSpPr>
        <p:spPr>
          <a:xfrm>
            <a:off x="779625" y="10302875"/>
            <a:ext cx="5989955" cy="0"/>
          </a:xfrm>
          <a:custGeom>
            <a:avLst/>
            <a:gdLst/>
            <a:ahLst/>
            <a:cxnLst/>
            <a:rect l="l" t="t" r="r" b="b"/>
            <a:pathLst>
              <a:path w="5989955">
                <a:moveTo>
                  <a:pt x="5989346" y="0"/>
                </a:moveTo>
                <a:lnTo>
                  <a:pt x="0" y="0"/>
                </a:lnTo>
              </a:path>
            </a:pathLst>
          </a:custGeom>
          <a:ln w="10470">
            <a:solidFill>
              <a:srgbClr val="079392"/>
            </a:solidFill>
          </a:ln>
        </p:spPr>
        <p:txBody>
          <a:bodyPr wrap="square" lIns="0" tIns="0" rIns="0" bIns="0" rtlCol="0"/>
          <a:lstStyle/>
          <a:p>
            <a:endParaRPr/>
          </a:p>
        </p:txBody>
      </p:sp>
      <p:pic>
        <p:nvPicPr>
          <p:cNvPr id="13" name="Picture 12" descr="A group of people wearing clothing&#10;&#10;Description automatically generated with medium confidence">
            <a:extLst>
              <a:ext uri="{FF2B5EF4-FFF2-40B4-BE49-F238E27FC236}">
                <a16:creationId xmlns:a16="http://schemas.microsoft.com/office/drawing/2014/main" id="{17885065-7788-4520-8A65-8FA9DB643C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7688" y="2324481"/>
            <a:ext cx="9267909" cy="7644393"/>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600415" y="4162234"/>
            <a:ext cx="9322760" cy="1435008"/>
          </a:xfrm>
          <a:prstGeom prst="rect">
            <a:avLst/>
          </a:prstGeom>
        </p:spPr>
        <p:txBody>
          <a:bodyPr vert="horz" wrap="square" lIns="0" tIns="80010" rIns="0" bIns="0" rtlCol="0">
            <a:spAutoFit/>
          </a:bodyPr>
          <a:lstStyle/>
          <a:p>
            <a:pPr marR="5080" indent="-1216660"/>
            <a:r>
              <a:rPr lang="en-GB" sz="4400" dirty="0">
                <a:solidFill>
                  <a:srgbClr val="042D5A"/>
                </a:solidFill>
                <a:latin typeface="DMSans-Medium" panose="020B0604020202020204" charset="0"/>
              </a:rPr>
              <a:t>All questions are welcome in this class </a:t>
            </a:r>
          </a:p>
        </p:txBody>
      </p:sp>
      <p:sp>
        <p:nvSpPr>
          <p:cNvPr id="5" name="object 5"/>
          <p:cNvSpPr txBox="1"/>
          <p:nvPr/>
        </p:nvSpPr>
        <p:spPr>
          <a:xfrm>
            <a:off x="10607920" y="8384159"/>
            <a:ext cx="8705888" cy="2720617"/>
          </a:xfrm>
          <a:prstGeom prst="rect">
            <a:avLst/>
          </a:prstGeom>
        </p:spPr>
        <p:txBody>
          <a:bodyPr vert="horz" wrap="square" lIns="0" tIns="12065" rIns="0" bIns="0" rtlCol="0">
            <a:spAutoFit/>
          </a:bodyPr>
          <a:lstStyle/>
          <a:p>
            <a:pPr>
              <a:spcBef>
                <a:spcPts val="95"/>
              </a:spcBef>
            </a:pPr>
            <a:r>
              <a:rPr lang="en-GB" sz="4400" dirty="0">
                <a:solidFill>
                  <a:srgbClr val="042D5A"/>
                </a:solidFill>
                <a:effectLst/>
                <a:latin typeface="DMSans-Medium" panose="020B0604020202020204" charset="0"/>
                <a:ea typeface="Times New Roman" panose="02020603050405020304" pitchFamily="18" charset="0"/>
              </a:rPr>
              <a:t>If something that is said needs to be referred to a member of the safeguarding team, our teacher will do so</a:t>
            </a:r>
            <a:endParaRPr lang="en-GB" sz="4400" dirty="0">
              <a:solidFill>
                <a:srgbClr val="042D5A"/>
              </a:solidFill>
              <a:latin typeface="DMSans-Medium" panose="020B0604020202020204" charset="0"/>
              <a:cs typeface="DMSans-Medium"/>
            </a:endParaRPr>
          </a:p>
        </p:txBody>
      </p:sp>
      <p:sp>
        <p:nvSpPr>
          <p:cNvPr id="6" name="object 6"/>
          <p:cNvSpPr txBox="1"/>
          <p:nvPr/>
        </p:nvSpPr>
        <p:spPr>
          <a:xfrm>
            <a:off x="10600415" y="3123643"/>
            <a:ext cx="7775508" cy="689291"/>
          </a:xfrm>
          <a:prstGeom prst="rect">
            <a:avLst/>
          </a:prstGeom>
        </p:spPr>
        <p:txBody>
          <a:bodyPr vert="horz" wrap="square" lIns="0" tIns="12065" rIns="0" bIns="0" rtlCol="0">
            <a:spAutoFit/>
          </a:bodyPr>
          <a:lstStyle/>
          <a:p>
            <a:pPr marL="12700">
              <a:lnSpc>
                <a:spcPct val="100000"/>
              </a:lnSpc>
              <a:spcBef>
                <a:spcPts val="95"/>
              </a:spcBef>
            </a:pPr>
            <a:r>
              <a:rPr lang="en-GB" sz="4400" spc="-20" dirty="0">
                <a:solidFill>
                  <a:srgbClr val="042D5A"/>
                </a:solidFill>
                <a:latin typeface="DMSans-Medium" panose="020B0604020202020204" charset="0"/>
                <a:cs typeface="DMSans-Medium"/>
              </a:rPr>
              <a:t>We will listen</a:t>
            </a:r>
            <a:r>
              <a:rPr sz="4400" spc="-25" dirty="0">
                <a:solidFill>
                  <a:srgbClr val="042D5A"/>
                </a:solidFill>
                <a:latin typeface="DMSans-Medium" panose="020B0604020202020204" charset="0"/>
                <a:cs typeface="DMSans-Medium"/>
              </a:rPr>
              <a:t> to</a:t>
            </a:r>
            <a:r>
              <a:rPr sz="4400" spc="-20" dirty="0">
                <a:solidFill>
                  <a:srgbClr val="042D5A"/>
                </a:solidFill>
                <a:latin typeface="DMSans-Medium" panose="020B0604020202020204" charset="0"/>
                <a:cs typeface="DMSans-Medium"/>
              </a:rPr>
              <a:t> </a:t>
            </a:r>
            <a:r>
              <a:rPr sz="4400" spc="-5" dirty="0">
                <a:solidFill>
                  <a:srgbClr val="042D5A"/>
                </a:solidFill>
                <a:latin typeface="DMSans-Medium" panose="020B0604020202020204" charset="0"/>
                <a:cs typeface="DMSans-Medium"/>
              </a:rPr>
              <a:t>each</a:t>
            </a:r>
            <a:r>
              <a:rPr sz="4400" spc="-25" dirty="0">
                <a:solidFill>
                  <a:srgbClr val="042D5A"/>
                </a:solidFill>
                <a:latin typeface="DMSans-Medium" panose="020B0604020202020204" charset="0"/>
                <a:cs typeface="DMSans-Medium"/>
              </a:rPr>
              <a:t> </a:t>
            </a:r>
            <a:r>
              <a:rPr sz="4400" spc="-20" dirty="0">
                <a:solidFill>
                  <a:srgbClr val="042D5A"/>
                </a:solidFill>
                <a:latin typeface="DMSans-Medium" panose="020B0604020202020204" charset="0"/>
                <a:cs typeface="DMSans-Medium"/>
              </a:rPr>
              <a:t>other</a:t>
            </a:r>
            <a:endParaRPr sz="4400" dirty="0">
              <a:solidFill>
                <a:srgbClr val="042D5A"/>
              </a:solidFill>
              <a:latin typeface="DMSans-Medium" panose="020B0604020202020204" charset="0"/>
              <a:cs typeface="DMSans-Medium"/>
            </a:endParaRPr>
          </a:p>
        </p:txBody>
      </p:sp>
      <p:pic>
        <p:nvPicPr>
          <p:cNvPr id="7" name="object 7"/>
          <p:cNvPicPr/>
          <p:nvPr/>
        </p:nvPicPr>
        <p:blipFill>
          <a:blip r:embed="rId3" cstate="print"/>
          <a:stretch>
            <a:fillRect/>
          </a:stretch>
        </p:blipFill>
        <p:spPr>
          <a:xfrm>
            <a:off x="10089133" y="3278941"/>
            <a:ext cx="209417" cy="209417"/>
          </a:xfrm>
          <a:prstGeom prst="rect">
            <a:avLst/>
          </a:prstGeom>
        </p:spPr>
      </p:pic>
      <p:pic>
        <p:nvPicPr>
          <p:cNvPr id="8" name="object 8"/>
          <p:cNvPicPr/>
          <p:nvPr/>
        </p:nvPicPr>
        <p:blipFill>
          <a:blip r:embed="rId4" cstate="print"/>
          <a:stretch>
            <a:fillRect/>
          </a:stretch>
        </p:blipFill>
        <p:spPr>
          <a:xfrm>
            <a:off x="10089130" y="4592135"/>
            <a:ext cx="209417" cy="209417"/>
          </a:xfrm>
          <a:prstGeom prst="rect">
            <a:avLst/>
          </a:prstGeom>
        </p:spPr>
      </p:pic>
      <p:sp>
        <p:nvSpPr>
          <p:cNvPr id="14" name="object 14"/>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7" name="object 4">
            <a:extLst>
              <a:ext uri="{FF2B5EF4-FFF2-40B4-BE49-F238E27FC236}">
                <a16:creationId xmlns:a16="http://schemas.microsoft.com/office/drawing/2014/main" id="{A6921C87-132D-6466-6DE9-BDAA3A7C3D0D}"/>
              </a:ext>
            </a:extLst>
          </p:cNvPr>
          <p:cNvSpPr txBox="1"/>
          <p:nvPr/>
        </p:nvSpPr>
        <p:spPr>
          <a:xfrm>
            <a:off x="10600415" y="5862114"/>
            <a:ext cx="7775508" cy="2112117"/>
          </a:xfrm>
          <a:prstGeom prst="rect">
            <a:avLst/>
          </a:prstGeom>
        </p:spPr>
        <p:txBody>
          <a:bodyPr vert="horz" wrap="square" lIns="0" tIns="80010" rIns="0" bIns="0" rtlCol="0">
            <a:spAutoFit/>
          </a:bodyPr>
          <a:lstStyle/>
          <a:p>
            <a:pPr marR="5080" indent="-1216660"/>
            <a:r>
              <a:rPr lang="en-GB" sz="4400" dirty="0">
                <a:solidFill>
                  <a:srgbClr val="042D5A"/>
                </a:solidFill>
                <a:latin typeface="DMSans-Medium" panose="020B0604020202020204" charset="0"/>
              </a:rPr>
              <a:t>If we don’t know the correct terms to use, we will ask the teacher</a:t>
            </a:r>
          </a:p>
        </p:txBody>
      </p:sp>
      <p:sp>
        <p:nvSpPr>
          <p:cNvPr id="16" name="object 2">
            <a:extLst>
              <a:ext uri="{FF2B5EF4-FFF2-40B4-BE49-F238E27FC236}">
                <a16:creationId xmlns:a16="http://schemas.microsoft.com/office/drawing/2014/main" id="{10A12D4C-1966-C2B0-B74F-28FED9E738F1}"/>
              </a:ext>
            </a:extLst>
          </p:cNvPr>
          <p:cNvSpPr txBox="1">
            <a:spLocks noGrp="1"/>
          </p:cNvSpPr>
          <p:nvPr>
            <p:ph type="title"/>
          </p:nvPr>
        </p:nvSpPr>
        <p:spPr>
          <a:xfrm>
            <a:off x="1222227" y="4062364"/>
            <a:ext cx="8096434" cy="2720617"/>
          </a:xfrm>
          <a:prstGeom prst="rect">
            <a:avLst/>
          </a:prstGeom>
        </p:spPr>
        <p:txBody>
          <a:bodyPr vert="horz" wrap="square" lIns="0" tIns="12065" rIns="0" bIns="0" rtlCol="0">
            <a:spAutoFit/>
          </a:bodyPr>
          <a:lstStyle/>
          <a:p>
            <a:pPr marL="12700" algn="l">
              <a:spcBef>
                <a:spcPts val="95"/>
              </a:spcBef>
            </a:pPr>
            <a:r>
              <a:rPr lang="en-GB" sz="8800" b="1" dirty="0">
                <a:solidFill>
                  <a:srgbClr val="042D5A"/>
                </a:solidFill>
                <a:latin typeface="Roc Grotesk Condensed Black" pitchFamily="2" charset="77"/>
                <a:cs typeface="Space Grotesk" pitchFamily="2" charset="77"/>
              </a:rPr>
              <a:t>Group </a:t>
            </a:r>
            <a:br>
              <a:rPr lang="en-GB" sz="8800" b="1" dirty="0">
                <a:solidFill>
                  <a:srgbClr val="042D5A"/>
                </a:solidFill>
                <a:latin typeface="Roc Grotesk Condensed Black" pitchFamily="2" charset="77"/>
                <a:cs typeface="Space Grotesk" pitchFamily="2" charset="77"/>
              </a:rPr>
            </a:br>
            <a:r>
              <a:rPr lang="en-GB" sz="8800" b="1" dirty="0">
                <a:solidFill>
                  <a:srgbClr val="042D5A"/>
                </a:solidFill>
                <a:latin typeface="Roc Grotesk Condensed Black" pitchFamily="2" charset="77"/>
                <a:cs typeface="Space Grotesk" pitchFamily="2" charset="77"/>
              </a:rPr>
              <a:t>agreement:</a:t>
            </a:r>
            <a:endParaRPr sz="8800" b="1" dirty="0">
              <a:solidFill>
                <a:srgbClr val="042D5A"/>
              </a:solidFill>
              <a:latin typeface="Roc Grotesk Condensed Black" pitchFamily="2" charset="77"/>
              <a:cs typeface="CampaignLight"/>
            </a:endParaRPr>
          </a:p>
        </p:txBody>
      </p:sp>
      <p:pic>
        <p:nvPicPr>
          <p:cNvPr id="17" name="object 9">
            <a:extLst>
              <a:ext uri="{FF2B5EF4-FFF2-40B4-BE49-F238E27FC236}">
                <a16:creationId xmlns:a16="http://schemas.microsoft.com/office/drawing/2014/main" id="{E5B93179-855E-5DC0-AEE7-BF661FE12E4C}"/>
              </a:ext>
            </a:extLst>
          </p:cNvPr>
          <p:cNvPicPr/>
          <p:nvPr/>
        </p:nvPicPr>
        <p:blipFill>
          <a:blip r:embed="rId5" cstate="print"/>
          <a:stretch>
            <a:fillRect/>
          </a:stretch>
        </p:blipFill>
        <p:spPr>
          <a:xfrm>
            <a:off x="10089130" y="6621350"/>
            <a:ext cx="209417" cy="209417"/>
          </a:xfrm>
          <a:prstGeom prst="rect">
            <a:avLst/>
          </a:prstGeom>
        </p:spPr>
      </p:pic>
      <p:pic>
        <p:nvPicPr>
          <p:cNvPr id="18" name="object 10">
            <a:extLst>
              <a:ext uri="{FF2B5EF4-FFF2-40B4-BE49-F238E27FC236}">
                <a16:creationId xmlns:a16="http://schemas.microsoft.com/office/drawing/2014/main" id="{B492F7DA-4320-624B-347F-898EB80C9676}"/>
              </a:ext>
            </a:extLst>
          </p:cNvPr>
          <p:cNvPicPr/>
          <p:nvPr/>
        </p:nvPicPr>
        <p:blipFill>
          <a:blip r:embed="rId6" cstate="print"/>
          <a:stretch>
            <a:fillRect/>
          </a:stretch>
        </p:blipFill>
        <p:spPr>
          <a:xfrm>
            <a:off x="10089130" y="8778875"/>
            <a:ext cx="209417" cy="209417"/>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202" y="891443"/>
            <a:ext cx="15102048" cy="3379130"/>
          </a:xfrm>
          <a:prstGeom prst="rect">
            <a:avLst/>
          </a:prstGeom>
        </p:spPr>
        <p:txBody>
          <a:bodyPr vert="horz" wrap="square" lIns="0" tIns="222250" rIns="0" bIns="0" rtlCol="0">
            <a:spAutoFit/>
          </a:bodyPr>
          <a:lstStyle/>
          <a:p>
            <a:pPr marL="12700" marR="5080">
              <a:lnSpc>
                <a:spcPts val="8240"/>
              </a:lnSpc>
              <a:spcBef>
                <a:spcPts val="1750"/>
              </a:spcBef>
            </a:pPr>
            <a:r>
              <a:rPr sz="8250" b="1" spc="-145" dirty="0">
                <a:latin typeface="CampaignLight"/>
                <a:cs typeface="CampaignLight"/>
              </a:rPr>
              <a:t>What</a:t>
            </a:r>
            <a:r>
              <a:rPr sz="8250" b="1" spc="-20" dirty="0">
                <a:latin typeface="CampaignLight"/>
                <a:cs typeface="CampaignLight"/>
              </a:rPr>
              <a:t> </a:t>
            </a:r>
            <a:r>
              <a:rPr lang="en-GB" sz="8250" b="1" spc="-100" dirty="0">
                <a:latin typeface="CampaignLight"/>
                <a:cs typeface="CampaignLight"/>
              </a:rPr>
              <a:t>should</a:t>
            </a:r>
            <a:r>
              <a:rPr sz="8250" b="1" spc="-20" dirty="0">
                <a:latin typeface="CampaignLight"/>
                <a:cs typeface="CampaignLight"/>
              </a:rPr>
              <a:t> </a:t>
            </a:r>
            <a:r>
              <a:rPr lang="en-GB" sz="8250" b="1" spc="-5" dirty="0">
                <a:latin typeface="CampaignLight"/>
                <a:cs typeface="CampaignLight"/>
              </a:rPr>
              <a:t>someone</a:t>
            </a:r>
            <a:r>
              <a:rPr sz="8250" b="1" spc="-20" dirty="0">
                <a:latin typeface="CampaignLight"/>
                <a:cs typeface="CampaignLight"/>
              </a:rPr>
              <a:t> </a:t>
            </a:r>
            <a:r>
              <a:rPr sz="8250" b="1" spc="-100" dirty="0">
                <a:latin typeface="CampaignLight"/>
                <a:cs typeface="CampaignLight"/>
              </a:rPr>
              <a:t>do</a:t>
            </a:r>
            <a:r>
              <a:rPr sz="8250" b="1" spc="-15" dirty="0">
                <a:latin typeface="CampaignLight"/>
                <a:cs typeface="CampaignLight"/>
              </a:rPr>
              <a:t> </a:t>
            </a:r>
            <a:r>
              <a:rPr sz="8250" b="1" spc="-70" dirty="0">
                <a:latin typeface="CampaignLight"/>
                <a:cs typeface="CampaignLight"/>
              </a:rPr>
              <a:t>if</a:t>
            </a:r>
            <a:r>
              <a:rPr sz="8250" b="1" spc="-20" dirty="0">
                <a:latin typeface="CampaignLight"/>
                <a:cs typeface="CampaignLight"/>
              </a:rPr>
              <a:t> </a:t>
            </a:r>
            <a:r>
              <a:rPr lang="en-GB" sz="8250" b="1" spc="-5" dirty="0">
                <a:latin typeface="CampaignLight"/>
                <a:cs typeface="CampaignLight"/>
              </a:rPr>
              <a:t>they</a:t>
            </a:r>
            <a:r>
              <a:rPr sz="8250" b="1" spc="-5" dirty="0">
                <a:latin typeface="CampaignLight"/>
                <a:cs typeface="CampaignLight"/>
              </a:rPr>
              <a:t> </a:t>
            </a:r>
            <a:r>
              <a:rPr sz="8250" b="1" spc="-2130" dirty="0">
                <a:latin typeface="CampaignLight"/>
                <a:cs typeface="CampaignLight"/>
              </a:rPr>
              <a:t> </a:t>
            </a:r>
            <a:r>
              <a:rPr sz="8250" b="1" spc="-130" dirty="0">
                <a:latin typeface="CampaignLight"/>
                <a:cs typeface="CampaignLight"/>
              </a:rPr>
              <a:t>miss</a:t>
            </a:r>
            <a:r>
              <a:rPr sz="8250" b="1" spc="-15" dirty="0">
                <a:latin typeface="CampaignLight"/>
                <a:cs typeface="CampaignLight"/>
              </a:rPr>
              <a:t> </a:t>
            </a:r>
            <a:r>
              <a:rPr lang="en-GB" sz="8250" b="1" spc="-5" dirty="0">
                <a:latin typeface="CampaignLight"/>
                <a:cs typeface="CampaignLight"/>
              </a:rPr>
              <a:t>having the vaccine at school</a:t>
            </a:r>
            <a:endParaRPr sz="8250" b="1" dirty="0">
              <a:latin typeface="CampaignLight"/>
              <a:cs typeface="CampaignLight"/>
            </a:endParaRPr>
          </a:p>
        </p:txBody>
      </p:sp>
      <p:sp>
        <p:nvSpPr>
          <p:cNvPr id="4" name="object 4"/>
          <p:cNvSpPr txBox="1"/>
          <p:nvPr/>
        </p:nvSpPr>
        <p:spPr>
          <a:xfrm>
            <a:off x="753901" y="5193947"/>
            <a:ext cx="7786847" cy="2373983"/>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If </a:t>
            </a:r>
            <a:r>
              <a:rPr lang="en-GB" sz="4400" spc="-55" dirty="0">
                <a:solidFill>
                  <a:srgbClr val="002060"/>
                </a:solidFill>
                <a:latin typeface="DMSans-Medium"/>
                <a:cs typeface="DMSans-Medium"/>
              </a:rPr>
              <a:t>someone</a:t>
            </a:r>
            <a:r>
              <a:rPr sz="4400" spc="-55" dirty="0">
                <a:solidFill>
                  <a:srgbClr val="002060"/>
                </a:solidFill>
                <a:latin typeface="DMSans-Medium"/>
                <a:cs typeface="DMSans-Medium"/>
              </a:rPr>
              <a:t> </a:t>
            </a:r>
            <a:r>
              <a:rPr sz="4400" spc="-5" dirty="0">
                <a:solidFill>
                  <a:srgbClr val="002060"/>
                </a:solidFill>
                <a:latin typeface="DMSans-Medium"/>
                <a:cs typeface="DMSans-Medium"/>
              </a:rPr>
              <a:t>miss</a:t>
            </a:r>
            <a:r>
              <a:rPr lang="en-GB" sz="4400" spc="-5" dirty="0">
                <a:solidFill>
                  <a:srgbClr val="002060"/>
                </a:solidFill>
                <a:latin typeface="DMSans-Medium"/>
                <a:cs typeface="DMSans-Medium"/>
              </a:rPr>
              <a:t>es</a:t>
            </a:r>
            <a:r>
              <a:rPr sz="4400" spc="-5" dirty="0">
                <a:solidFill>
                  <a:srgbClr val="002060"/>
                </a:solidFill>
                <a:latin typeface="DMSans-Medium"/>
                <a:cs typeface="DMSans-Medium"/>
              </a:rPr>
              <a:t> </a:t>
            </a:r>
            <a:r>
              <a:rPr lang="en-GB" sz="4400" spc="40" dirty="0">
                <a:solidFill>
                  <a:srgbClr val="002060"/>
                </a:solidFill>
                <a:latin typeface="DMSans-Medium"/>
                <a:cs typeface="DMSans-Medium"/>
              </a:rPr>
              <a:t>having the vaccine at school</a:t>
            </a:r>
            <a:r>
              <a:rPr sz="4400" spc="40" dirty="0">
                <a:solidFill>
                  <a:srgbClr val="002060"/>
                </a:solidFill>
                <a:latin typeface="DMSans-Medium"/>
                <a:cs typeface="DMSans-Medium"/>
              </a:rPr>
              <a:t>, </a:t>
            </a:r>
            <a:r>
              <a:rPr lang="en-GB" sz="4400" spc="40" dirty="0">
                <a:solidFill>
                  <a:srgbClr val="002060"/>
                </a:solidFill>
                <a:latin typeface="DMSans-Medium"/>
                <a:cs typeface="DMSans-Medium"/>
              </a:rPr>
              <a:t>they can </a:t>
            </a:r>
            <a:r>
              <a:rPr sz="4400" spc="-5" dirty="0">
                <a:solidFill>
                  <a:srgbClr val="002060"/>
                </a:solidFill>
                <a:latin typeface="DMSans-Medium"/>
                <a:cs typeface="DMSans-Medium"/>
              </a:rPr>
              <a:t>talk </a:t>
            </a:r>
            <a:r>
              <a:rPr sz="4400" spc="-25" dirty="0">
                <a:solidFill>
                  <a:srgbClr val="002060"/>
                </a:solidFill>
                <a:latin typeface="DMSans-Medium"/>
                <a:cs typeface="DMSans-Medium"/>
              </a:rPr>
              <a:t>to </a:t>
            </a:r>
            <a:r>
              <a:rPr lang="en-GB" sz="4400" spc="-40" dirty="0">
                <a:solidFill>
                  <a:srgbClr val="002060"/>
                </a:solidFill>
                <a:latin typeface="DMSans-Medium"/>
                <a:cs typeface="DMSans-Medium"/>
              </a:rPr>
              <a:t>their</a:t>
            </a:r>
            <a:r>
              <a:rPr sz="4400" spc="-40" dirty="0">
                <a:solidFill>
                  <a:srgbClr val="002060"/>
                </a:solidFill>
                <a:latin typeface="DMSans-Medium"/>
                <a:cs typeface="DMSans-Medium"/>
              </a:rPr>
              <a:t> </a:t>
            </a:r>
            <a:r>
              <a:rPr sz="4400" spc="-819" dirty="0">
                <a:solidFill>
                  <a:srgbClr val="002060"/>
                </a:solidFill>
                <a:latin typeface="DMSans-Medium"/>
                <a:cs typeface="DMSans-Medium"/>
              </a:rPr>
              <a:t> </a:t>
            </a:r>
            <a:r>
              <a:rPr sz="4400" spc="-5" dirty="0">
                <a:solidFill>
                  <a:srgbClr val="002060"/>
                </a:solidFill>
                <a:latin typeface="DMSans-Medium"/>
                <a:cs typeface="DMSans-Medium"/>
              </a:rPr>
              <a:t>school or </a:t>
            </a:r>
            <a:r>
              <a:rPr sz="4400" spc="-10" dirty="0">
                <a:solidFill>
                  <a:srgbClr val="002060"/>
                </a:solidFill>
                <a:latin typeface="DMSans-Medium"/>
                <a:cs typeface="DMSans-Medium"/>
              </a:rPr>
              <a:t>parents</a:t>
            </a:r>
            <a:r>
              <a:rPr lang="en-GB" sz="4400" spc="-10" dirty="0">
                <a:solidFill>
                  <a:srgbClr val="002060"/>
                </a:solidFill>
                <a:latin typeface="DMSans-Medium"/>
                <a:cs typeface="DMSans-Medium"/>
              </a:rPr>
              <a:t>/carers</a:t>
            </a:r>
            <a:r>
              <a:rPr sz="4400" spc="-10" dirty="0">
                <a:solidFill>
                  <a:srgbClr val="002060"/>
                </a:solidFill>
                <a:latin typeface="DMSans-Medium"/>
                <a:cs typeface="DMSans-Medium"/>
              </a:rPr>
              <a:t> </a:t>
            </a:r>
            <a:r>
              <a:rPr sz="4400" spc="-5" dirty="0">
                <a:solidFill>
                  <a:srgbClr val="002060"/>
                </a:solidFill>
                <a:latin typeface="DMSans-Medium"/>
                <a:cs typeface="DMSans-Medium"/>
              </a:rPr>
              <a:t>about </a:t>
            </a:r>
            <a:r>
              <a:rPr sz="4400" dirty="0">
                <a:solidFill>
                  <a:srgbClr val="002060"/>
                </a:solidFill>
                <a:latin typeface="DMSans-Medium"/>
                <a:cs typeface="DMSans-Medium"/>
              </a:rPr>
              <a:t> </a:t>
            </a:r>
            <a:r>
              <a:rPr sz="4400" spc="-5" dirty="0">
                <a:solidFill>
                  <a:srgbClr val="002060"/>
                </a:solidFill>
                <a:latin typeface="DMSans-Medium"/>
                <a:cs typeface="DMSans-Medium"/>
              </a:rPr>
              <a:t>arranging</a:t>
            </a:r>
            <a:r>
              <a:rPr sz="4400" spc="-10" dirty="0">
                <a:solidFill>
                  <a:srgbClr val="002060"/>
                </a:solidFill>
                <a:latin typeface="DMSans-Medium"/>
                <a:cs typeface="DMSans-Medium"/>
              </a:rPr>
              <a:t> </a:t>
            </a:r>
            <a:r>
              <a:rPr sz="4400" spc="-25" dirty="0">
                <a:solidFill>
                  <a:srgbClr val="002060"/>
                </a:solidFill>
                <a:latin typeface="DMSans-Medium"/>
                <a:cs typeface="DMSans-Medium"/>
              </a:rPr>
              <a:t>to</a:t>
            </a:r>
            <a:r>
              <a:rPr sz="4400" spc="-10" dirty="0">
                <a:solidFill>
                  <a:srgbClr val="002060"/>
                </a:solidFill>
                <a:latin typeface="DMSans-Medium"/>
                <a:cs typeface="DMSans-Medium"/>
              </a:rPr>
              <a:t> </a:t>
            </a:r>
            <a:r>
              <a:rPr sz="4400" spc="-40" dirty="0">
                <a:solidFill>
                  <a:srgbClr val="002060"/>
                </a:solidFill>
                <a:latin typeface="DMSans-Medium"/>
                <a:cs typeface="DMSans-Medium"/>
              </a:rPr>
              <a:t>have</a:t>
            </a:r>
            <a:r>
              <a:rPr sz="4400" spc="-5" dirty="0">
                <a:solidFill>
                  <a:srgbClr val="002060"/>
                </a:solidFill>
                <a:latin typeface="DMSans-Medium"/>
                <a:cs typeface="DMSans-Medium"/>
              </a:rPr>
              <a:t> it</a:t>
            </a:r>
            <a:endParaRPr sz="4400" dirty="0">
              <a:solidFill>
                <a:srgbClr val="002060"/>
              </a:solidFill>
              <a:latin typeface="DMSans-Medium"/>
              <a:cs typeface="DMSans-Medium"/>
            </a:endParaRPr>
          </a:p>
        </p:txBody>
      </p:sp>
      <p:pic>
        <p:nvPicPr>
          <p:cNvPr id="5" name="object 5"/>
          <p:cNvPicPr/>
          <p:nvPr/>
        </p:nvPicPr>
        <p:blipFill>
          <a:blip r:embed="rId3" cstate="print"/>
          <a:stretch>
            <a:fillRect/>
          </a:stretch>
        </p:blipFill>
        <p:spPr>
          <a:xfrm>
            <a:off x="753903" y="4720471"/>
            <a:ext cx="209417" cy="209417"/>
          </a:xfrm>
          <a:prstGeom prst="rect">
            <a:avLst/>
          </a:prstGeom>
        </p:spPr>
      </p:pic>
      <p:sp>
        <p:nvSpPr>
          <p:cNvPr id="6" name="object 6"/>
          <p:cNvSpPr txBox="1"/>
          <p:nvPr/>
        </p:nvSpPr>
        <p:spPr>
          <a:xfrm>
            <a:off x="741202" y="8316733"/>
            <a:ext cx="6186648" cy="1476302"/>
          </a:xfrm>
          <a:prstGeom prst="rect">
            <a:avLst/>
          </a:prstGeom>
        </p:spPr>
        <p:txBody>
          <a:bodyPr vert="horz" wrap="square" lIns="0" tIns="80010" rIns="0" bIns="0" rtlCol="0">
            <a:spAutoFit/>
          </a:bodyPr>
          <a:lstStyle/>
          <a:p>
            <a:pPr marL="12700" marR="5080">
              <a:lnSpc>
                <a:spcPts val="3460"/>
              </a:lnSpc>
              <a:spcBef>
                <a:spcPts val="630"/>
              </a:spcBef>
            </a:pPr>
            <a:r>
              <a:rPr lang="en-GB" sz="4400" spc="-40" dirty="0">
                <a:solidFill>
                  <a:srgbClr val="002060"/>
                </a:solidFill>
                <a:latin typeface="DMSans-Medium"/>
                <a:cs typeface="DMSans-Medium"/>
              </a:rPr>
              <a:t>Young people can catch up right up until their 25</a:t>
            </a:r>
            <a:r>
              <a:rPr lang="en-GB" sz="4400" spc="-40" baseline="30000" dirty="0">
                <a:solidFill>
                  <a:srgbClr val="002060"/>
                </a:solidFill>
                <a:latin typeface="DMSans-Medium"/>
                <a:cs typeface="DMSans-Medium"/>
              </a:rPr>
              <a:t>th</a:t>
            </a:r>
            <a:r>
              <a:rPr lang="en-GB" sz="4400" spc="-40" dirty="0">
                <a:solidFill>
                  <a:srgbClr val="002060"/>
                </a:solidFill>
                <a:latin typeface="DMSans-Medium"/>
                <a:cs typeface="DMSans-Medium"/>
              </a:rPr>
              <a:t> birthday</a:t>
            </a:r>
            <a:endParaRPr sz="4400" dirty="0">
              <a:solidFill>
                <a:srgbClr val="002060"/>
              </a:solidFill>
              <a:latin typeface="DMSans-Medium"/>
              <a:cs typeface="DMSans-Medium"/>
            </a:endParaRPr>
          </a:p>
        </p:txBody>
      </p:sp>
      <p:pic>
        <p:nvPicPr>
          <p:cNvPr id="7" name="object 7"/>
          <p:cNvPicPr/>
          <p:nvPr/>
        </p:nvPicPr>
        <p:blipFill>
          <a:blip r:embed="rId4" cstate="print"/>
          <a:stretch>
            <a:fillRect/>
          </a:stretch>
        </p:blipFill>
        <p:spPr>
          <a:xfrm>
            <a:off x="753903" y="7837623"/>
            <a:ext cx="209417" cy="209417"/>
          </a:xfrm>
          <a:prstGeom prst="rect">
            <a:avLst/>
          </a:prstGeom>
        </p:spPr>
      </p:pic>
      <p:sp>
        <p:nvSpPr>
          <p:cNvPr id="8" name="object 8"/>
          <p:cNvSpPr txBox="1"/>
          <p:nvPr/>
        </p:nvSpPr>
        <p:spPr>
          <a:xfrm>
            <a:off x="9690751" y="5195825"/>
            <a:ext cx="4471035" cy="2373983"/>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Visit</a:t>
            </a:r>
            <a:r>
              <a:rPr sz="4400" spc="-35" dirty="0">
                <a:solidFill>
                  <a:srgbClr val="002060"/>
                </a:solidFill>
                <a:latin typeface="DMSans-Medium"/>
                <a:cs typeface="DMSans-Medium"/>
              </a:rPr>
              <a:t> </a:t>
            </a:r>
            <a:r>
              <a:rPr sz="4400" spc="-5" dirty="0">
                <a:solidFill>
                  <a:srgbClr val="002060"/>
                </a:solidFill>
                <a:latin typeface="DMSans-Medium"/>
                <a:cs typeface="DMSans-Medium"/>
              </a:rPr>
              <a:t>the</a:t>
            </a:r>
            <a:r>
              <a:rPr sz="4400" spc="-35" dirty="0">
                <a:solidFill>
                  <a:srgbClr val="002060"/>
                </a:solidFill>
                <a:latin typeface="DMSans-Medium"/>
                <a:cs typeface="DMSans-Medium"/>
              </a:rPr>
              <a:t> </a:t>
            </a:r>
            <a:r>
              <a:rPr sz="4400" spc="-5" dirty="0">
                <a:solidFill>
                  <a:srgbClr val="002060"/>
                </a:solidFill>
                <a:latin typeface="DMSans-Medium"/>
                <a:cs typeface="DMSans-Medium"/>
              </a:rPr>
              <a:t>immunisation </a:t>
            </a:r>
            <a:r>
              <a:rPr sz="4400" spc="-815" dirty="0">
                <a:solidFill>
                  <a:srgbClr val="002060"/>
                </a:solidFill>
                <a:latin typeface="DMSans-Medium"/>
                <a:cs typeface="DMSans-Medium"/>
              </a:rPr>
              <a:t> </a:t>
            </a:r>
            <a:r>
              <a:rPr sz="4400" spc="-15" dirty="0">
                <a:solidFill>
                  <a:srgbClr val="002060"/>
                </a:solidFill>
                <a:latin typeface="DMSans-Medium"/>
                <a:cs typeface="DMSans-Medium"/>
              </a:rPr>
              <a:t>team</a:t>
            </a:r>
            <a:r>
              <a:rPr sz="4400" spc="-10" dirty="0">
                <a:solidFill>
                  <a:srgbClr val="002060"/>
                </a:solidFill>
                <a:latin typeface="DMSans-Medium"/>
                <a:cs typeface="DMSans-Medium"/>
              </a:rPr>
              <a:t> </a:t>
            </a:r>
            <a:r>
              <a:rPr sz="4400" spc="-20" dirty="0">
                <a:solidFill>
                  <a:srgbClr val="002060"/>
                </a:solidFill>
                <a:latin typeface="DMSans-Medium"/>
                <a:cs typeface="DMSans-Medium"/>
              </a:rPr>
              <a:t>at</a:t>
            </a:r>
            <a:r>
              <a:rPr sz="4400" spc="-10" dirty="0">
                <a:solidFill>
                  <a:srgbClr val="002060"/>
                </a:solidFill>
                <a:latin typeface="DMSans-Medium"/>
                <a:cs typeface="DMSans-Medium"/>
              </a:rPr>
              <a:t> </a:t>
            </a:r>
            <a:r>
              <a:rPr sz="4400" spc="-5" dirty="0">
                <a:solidFill>
                  <a:srgbClr val="002060"/>
                </a:solidFill>
                <a:latin typeface="DMSans-Medium"/>
                <a:cs typeface="DMSans-Medium"/>
              </a:rPr>
              <a:t>a</a:t>
            </a:r>
            <a:r>
              <a:rPr sz="4400" spc="-10" dirty="0">
                <a:solidFill>
                  <a:srgbClr val="002060"/>
                </a:solidFill>
                <a:latin typeface="DMSans-Medium"/>
                <a:cs typeface="DMSans-Medium"/>
              </a:rPr>
              <a:t> </a:t>
            </a:r>
            <a:r>
              <a:rPr sz="4400" spc="-5" dirty="0">
                <a:solidFill>
                  <a:srgbClr val="002060"/>
                </a:solidFill>
                <a:latin typeface="DMSans-Medium"/>
                <a:cs typeface="DMSans-Medium"/>
              </a:rPr>
              <a:t>clinic</a:t>
            </a:r>
            <a:r>
              <a:rPr lang="en-GB" sz="4400" spc="-5" dirty="0">
                <a:solidFill>
                  <a:srgbClr val="002060"/>
                </a:solidFill>
                <a:latin typeface="DMSans-Medium"/>
                <a:cs typeface="DMSans-Medium"/>
              </a:rPr>
              <a:t> or general practice</a:t>
            </a:r>
            <a:endParaRPr sz="4400" dirty="0">
              <a:solidFill>
                <a:srgbClr val="002060"/>
              </a:solidFill>
              <a:latin typeface="DMSans-Medium"/>
              <a:cs typeface="DMSans-Medium"/>
            </a:endParaRPr>
          </a:p>
        </p:txBody>
      </p:sp>
      <p:pic>
        <p:nvPicPr>
          <p:cNvPr id="9" name="object 9"/>
          <p:cNvPicPr/>
          <p:nvPr/>
        </p:nvPicPr>
        <p:blipFill>
          <a:blip r:embed="rId5" cstate="print"/>
          <a:stretch>
            <a:fillRect/>
          </a:stretch>
        </p:blipFill>
        <p:spPr>
          <a:xfrm>
            <a:off x="9690751" y="4722351"/>
            <a:ext cx="209417" cy="209417"/>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231FE42F-B257-40F5-8837-B86A91F3A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1250" y="1576637"/>
            <a:ext cx="4281648" cy="9108350"/>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16200000">
            <a:off x="485397" y="6860624"/>
            <a:ext cx="3962940" cy="4933733"/>
          </a:xfrm>
          <a:custGeom>
            <a:avLst/>
            <a:gdLst/>
            <a:ahLst/>
            <a:cxnLst/>
            <a:rect l="l" t="t" r="r" b="b"/>
            <a:pathLst>
              <a:path w="4448175" h="5537835">
                <a:moveTo>
                  <a:pt x="10629" y="5534457"/>
                </a:moveTo>
                <a:lnTo>
                  <a:pt x="5003" y="5532412"/>
                </a:lnTo>
                <a:lnTo>
                  <a:pt x="0" y="5533034"/>
                </a:lnTo>
                <a:lnTo>
                  <a:pt x="0" y="5537797"/>
                </a:lnTo>
                <a:lnTo>
                  <a:pt x="10629" y="5534457"/>
                </a:lnTo>
                <a:close/>
              </a:path>
              <a:path w="4448175" h="5537835">
                <a:moveTo>
                  <a:pt x="4448149" y="596900"/>
                </a:moveTo>
                <a:lnTo>
                  <a:pt x="4448022" y="584200"/>
                </a:lnTo>
                <a:lnTo>
                  <a:pt x="4447781" y="558800"/>
                </a:lnTo>
                <a:lnTo>
                  <a:pt x="4447057" y="520700"/>
                </a:lnTo>
                <a:lnTo>
                  <a:pt x="4446486" y="495300"/>
                </a:lnTo>
                <a:lnTo>
                  <a:pt x="4445508" y="469900"/>
                </a:lnTo>
                <a:lnTo>
                  <a:pt x="4435005" y="381000"/>
                </a:lnTo>
                <a:lnTo>
                  <a:pt x="4433659" y="368300"/>
                </a:lnTo>
                <a:lnTo>
                  <a:pt x="4431779" y="355600"/>
                </a:lnTo>
                <a:lnTo>
                  <a:pt x="4429518" y="342900"/>
                </a:lnTo>
                <a:lnTo>
                  <a:pt x="4427029" y="330200"/>
                </a:lnTo>
                <a:lnTo>
                  <a:pt x="4417352" y="266700"/>
                </a:lnTo>
                <a:lnTo>
                  <a:pt x="4414913" y="254000"/>
                </a:lnTo>
                <a:lnTo>
                  <a:pt x="4412577" y="254000"/>
                </a:lnTo>
                <a:lnTo>
                  <a:pt x="4410138" y="241300"/>
                </a:lnTo>
                <a:lnTo>
                  <a:pt x="4407344" y="228600"/>
                </a:lnTo>
                <a:lnTo>
                  <a:pt x="4394606" y="177800"/>
                </a:lnTo>
                <a:lnTo>
                  <a:pt x="4388485" y="152400"/>
                </a:lnTo>
                <a:lnTo>
                  <a:pt x="4382833" y="139700"/>
                </a:lnTo>
                <a:lnTo>
                  <a:pt x="4377207" y="114300"/>
                </a:lnTo>
                <a:lnTo>
                  <a:pt x="4371238" y="101600"/>
                </a:lnTo>
                <a:lnTo>
                  <a:pt x="4350474" y="50800"/>
                </a:lnTo>
                <a:lnTo>
                  <a:pt x="4344733" y="38100"/>
                </a:lnTo>
                <a:lnTo>
                  <a:pt x="4350969" y="63500"/>
                </a:lnTo>
                <a:lnTo>
                  <a:pt x="4366145" y="101600"/>
                </a:lnTo>
                <a:lnTo>
                  <a:pt x="4374477" y="127000"/>
                </a:lnTo>
                <a:lnTo>
                  <a:pt x="4383240" y="165100"/>
                </a:lnTo>
                <a:lnTo>
                  <a:pt x="4392422" y="190500"/>
                </a:lnTo>
                <a:lnTo>
                  <a:pt x="4401985" y="228600"/>
                </a:lnTo>
                <a:lnTo>
                  <a:pt x="4408817" y="266700"/>
                </a:lnTo>
                <a:lnTo>
                  <a:pt x="4415536" y="304800"/>
                </a:lnTo>
                <a:lnTo>
                  <a:pt x="4421683" y="330200"/>
                </a:lnTo>
                <a:lnTo>
                  <a:pt x="4426864" y="355600"/>
                </a:lnTo>
                <a:lnTo>
                  <a:pt x="4422610" y="342900"/>
                </a:lnTo>
                <a:lnTo>
                  <a:pt x="4418025" y="330200"/>
                </a:lnTo>
                <a:lnTo>
                  <a:pt x="4413313" y="304800"/>
                </a:lnTo>
                <a:lnTo>
                  <a:pt x="4408703" y="292100"/>
                </a:lnTo>
                <a:lnTo>
                  <a:pt x="4403991" y="266700"/>
                </a:lnTo>
                <a:lnTo>
                  <a:pt x="4399508" y="254000"/>
                </a:lnTo>
                <a:lnTo>
                  <a:pt x="4394733" y="241300"/>
                </a:lnTo>
                <a:lnTo>
                  <a:pt x="4389132" y="215900"/>
                </a:lnTo>
                <a:lnTo>
                  <a:pt x="4359529" y="139700"/>
                </a:lnTo>
                <a:lnTo>
                  <a:pt x="4341558" y="76200"/>
                </a:lnTo>
                <a:lnTo>
                  <a:pt x="4321708" y="25400"/>
                </a:lnTo>
                <a:lnTo>
                  <a:pt x="4309973" y="0"/>
                </a:lnTo>
                <a:lnTo>
                  <a:pt x="0" y="0"/>
                </a:lnTo>
                <a:lnTo>
                  <a:pt x="0" y="5499100"/>
                </a:lnTo>
                <a:lnTo>
                  <a:pt x="14401" y="5499100"/>
                </a:lnTo>
                <a:lnTo>
                  <a:pt x="51485" y="5486400"/>
                </a:lnTo>
                <a:lnTo>
                  <a:pt x="121627" y="5461000"/>
                </a:lnTo>
                <a:lnTo>
                  <a:pt x="160489" y="5461000"/>
                </a:lnTo>
                <a:lnTo>
                  <a:pt x="179273" y="5448300"/>
                </a:lnTo>
                <a:lnTo>
                  <a:pt x="225996" y="5448300"/>
                </a:lnTo>
                <a:lnTo>
                  <a:pt x="282981" y="5461000"/>
                </a:lnTo>
                <a:lnTo>
                  <a:pt x="310134" y="5461000"/>
                </a:lnTo>
                <a:lnTo>
                  <a:pt x="331533" y="5473700"/>
                </a:lnTo>
                <a:lnTo>
                  <a:pt x="364769" y="5486400"/>
                </a:lnTo>
                <a:lnTo>
                  <a:pt x="398513" y="5486400"/>
                </a:lnTo>
                <a:lnTo>
                  <a:pt x="420306" y="5499100"/>
                </a:lnTo>
                <a:lnTo>
                  <a:pt x="481152" y="5499100"/>
                </a:lnTo>
                <a:lnTo>
                  <a:pt x="517740" y="5511800"/>
                </a:lnTo>
                <a:lnTo>
                  <a:pt x="599732" y="5511800"/>
                </a:lnTo>
                <a:lnTo>
                  <a:pt x="644042" y="5524500"/>
                </a:lnTo>
                <a:lnTo>
                  <a:pt x="1050950" y="5524500"/>
                </a:lnTo>
                <a:lnTo>
                  <a:pt x="1069606" y="5511800"/>
                </a:lnTo>
                <a:lnTo>
                  <a:pt x="1120279" y="5511800"/>
                </a:lnTo>
                <a:lnTo>
                  <a:pt x="1190282" y="5499100"/>
                </a:lnTo>
                <a:lnTo>
                  <a:pt x="1244498" y="5499100"/>
                </a:lnTo>
                <a:lnTo>
                  <a:pt x="1266875" y="5486400"/>
                </a:lnTo>
                <a:lnTo>
                  <a:pt x="1321600" y="5486400"/>
                </a:lnTo>
                <a:lnTo>
                  <a:pt x="1383652" y="5473700"/>
                </a:lnTo>
                <a:lnTo>
                  <a:pt x="1438173" y="5473700"/>
                </a:lnTo>
                <a:lnTo>
                  <a:pt x="1460550" y="5461000"/>
                </a:lnTo>
                <a:lnTo>
                  <a:pt x="1505623" y="5448300"/>
                </a:lnTo>
                <a:lnTo>
                  <a:pt x="1597317" y="5422900"/>
                </a:lnTo>
                <a:lnTo>
                  <a:pt x="1643748" y="5397500"/>
                </a:lnTo>
                <a:lnTo>
                  <a:pt x="1690446" y="5384800"/>
                </a:lnTo>
                <a:lnTo>
                  <a:pt x="1737309" y="5359400"/>
                </a:lnTo>
                <a:lnTo>
                  <a:pt x="1784235" y="5346700"/>
                </a:lnTo>
                <a:lnTo>
                  <a:pt x="2016556" y="5219700"/>
                </a:lnTo>
                <a:lnTo>
                  <a:pt x="2106599" y="5168900"/>
                </a:lnTo>
                <a:lnTo>
                  <a:pt x="2150630" y="5130800"/>
                </a:lnTo>
                <a:lnTo>
                  <a:pt x="2230767" y="5080000"/>
                </a:lnTo>
                <a:lnTo>
                  <a:pt x="2270709" y="5041900"/>
                </a:lnTo>
                <a:lnTo>
                  <a:pt x="2308250" y="5016500"/>
                </a:lnTo>
                <a:lnTo>
                  <a:pt x="2382634" y="4953000"/>
                </a:lnTo>
                <a:lnTo>
                  <a:pt x="2391892" y="4940300"/>
                </a:lnTo>
                <a:lnTo>
                  <a:pt x="2400833" y="4927600"/>
                </a:lnTo>
                <a:lnTo>
                  <a:pt x="2409520" y="4927600"/>
                </a:lnTo>
                <a:lnTo>
                  <a:pt x="2418042" y="4914900"/>
                </a:lnTo>
                <a:lnTo>
                  <a:pt x="2452116" y="4876800"/>
                </a:lnTo>
                <a:lnTo>
                  <a:pt x="2519032" y="4813300"/>
                </a:lnTo>
                <a:lnTo>
                  <a:pt x="2579306" y="4737100"/>
                </a:lnTo>
                <a:lnTo>
                  <a:pt x="2608681" y="4699000"/>
                </a:lnTo>
                <a:lnTo>
                  <a:pt x="2614841" y="4699000"/>
                </a:lnTo>
                <a:lnTo>
                  <a:pt x="2617228" y="4686300"/>
                </a:lnTo>
                <a:lnTo>
                  <a:pt x="2624975" y="4686300"/>
                </a:lnTo>
                <a:lnTo>
                  <a:pt x="2697276" y="4648200"/>
                </a:lnTo>
                <a:lnTo>
                  <a:pt x="2732748" y="4635500"/>
                </a:lnTo>
                <a:lnTo>
                  <a:pt x="2771203" y="4610100"/>
                </a:lnTo>
                <a:lnTo>
                  <a:pt x="2812211" y="4597400"/>
                </a:lnTo>
                <a:lnTo>
                  <a:pt x="2855353" y="4572000"/>
                </a:lnTo>
                <a:lnTo>
                  <a:pt x="2900172" y="4546600"/>
                </a:lnTo>
                <a:lnTo>
                  <a:pt x="2946247" y="4521200"/>
                </a:lnTo>
                <a:lnTo>
                  <a:pt x="2993148" y="4483100"/>
                </a:lnTo>
                <a:lnTo>
                  <a:pt x="3040443" y="4457700"/>
                </a:lnTo>
                <a:lnTo>
                  <a:pt x="3087687" y="4419600"/>
                </a:lnTo>
                <a:lnTo>
                  <a:pt x="3130092" y="4394200"/>
                </a:lnTo>
                <a:lnTo>
                  <a:pt x="3171901" y="4356100"/>
                </a:lnTo>
                <a:lnTo>
                  <a:pt x="3212960" y="4330700"/>
                </a:lnTo>
                <a:lnTo>
                  <a:pt x="3253117" y="4292600"/>
                </a:lnTo>
                <a:lnTo>
                  <a:pt x="3292208" y="4267200"/>
                </a:lnTo>
                <a:lnTo>
                  <a:pt x="3330079" y="4229100"/>
                </a:lnTo>
                <a:lnTo>
                  <a:pt x="3401555" y="4178300"/>
                </a:lnTo>
                <a:lnTo>
                  <a:pt x="3434842" y="4152900"/>
                </a:lnTo>
                <a:lnTo>
                  <a:pt x="3466274" y="4127500"/>
                </a:lnTo>
                <a:lnTo>
                  <a:pt x="3501326" y="4089400"/>
                </a:lnTo>
                <a:lnTo>
                  <a:pt x="3535959" y="4051300"/>
                </a:lnTo>
                <a:lnTo>
                  <a:pt x="3570084" y="4025900"/>
                </a:lnTo>
                <a:lnTo>
                  <a:pt x="3603663" y="3987800"/>
                </a:lnTo>
                <a:lnTo>
                  <a:pt x="3636619" y="3949700"/>
                </a:lnTo>
                <a:lnTo>
                  <a:pt x="3668903" y="3924300"/>
                </a:lnTo>
                <a:lnTo>
                  <a:pt x="3700437" y="3886200"/>
                </a:lnTo>
                <a:lnTo>
                  <a:pt x="3731171" y="3848100"/>
                </a:lnTo>
                <a:lnTo>
                  <a:pt x="3764635" y="3810000"/>
                </a:lnTo>
                <a:lnTo>
                  <a:pt x="3797020" y="3759200"/>
                </a:lnTo>
                <a:lnTo>
                  <a:pt x="3828211" y="3721100"/>
                </a:lnTo>
                <a:lnTo>
                  <a:pt x="3858133" y="3683000"/>
                </a:lnTo>
                <a:lnTo>
                  <a:pt x="3886670" y="3644900"/>
                </a:lnTo>
                <a:lnTo>
                  <a:pt x="3913721" y="3594100"/>
                </a:lnTo>
                <a:lnTo>
                  <a:pt x="3939209" y="3556000"/>
                </a:lnTo>
                <a:lnTo>
                  <a:pt x="3976192" y="3505200"/>
                </a:lnTo>
                <a:lnTo>
                  <a:pt x="4009390" y="3441700"/>
                </a:lnTo>
                <a:lnTo>
                  <a:pt x="4038854" y="3390900"/>
                </a:lnTo>
                <a:lnTo>
                  <a:pt x="4064609" y="3340100"/>
                </a:lnTo>
                <a:lnTo>
                  <a:pt x="4086720" y="3289300"/>
                </a:lnTo>
                <a:lnTo>
                  <a:pt x="4105237" y="3251200"/>
                </a:lnTo>
                <a:lnTo>
                  <a:pt x="4120184" y="3213100"/>
                </a:lnTo>
                <a:lnTo>
                  <a:pt x="4131614" y="3187700"/>
                </a:lnTo>
                <a:lnTo>
                  <a:pt x="4137279" y="3169666"/>
                </a:lnTo>
                <a:lnTo>
                  <a:pt x="4134193" y="3187700"/>
                </a:lnTo>
                <a:lnTo>
                  <a:pt x="4128833" y="3200400"/>
                </a:lnTo>
                <a:lnTo>
                  <a:pt x="4124756" y="3213100"/>
                </a:lnTo>
                <a:lnTo>
                  <a:pt x="4125074" y="3225800"/>
                </a:lnTo>
                <a:lnTo>
                  <a:pt x="4132529" y="3213100"/>
                </a:lnTo>
                <a:lnTo>
                  <a:pt x="4149242" y="3187700"/>
                </a:lnTo>
                <a:lnTo>
                  <a:pt x="4160469" y="3162300"/>
                </a:lnTo>
                <a:lnTo>
                  <a:pt x="4177309" y="3124200"/>
                </a:lnTo>
                <a:lnTo>
                  <a:pt x="4191685" y="3086100"/>
                </a:lnTo>
                <a:lnTo>
                  <a:pt x="4206252" y="3048000"/>
                </a:lnTo>
                <a:lnTo>
                  <a:pt x="4217873" y="3022600"/>
                </a:lnTo>
                <a:lnTo>
                  <a:pt x="4220769" y="3009900"/>
                </a:lnTo>
                <a:lnTo>
                  <a:pt x="4222102" y="3009900"/>
                </a:lnTo>
                <a:lnTo>
                  <a:pt x="4226611" y="2997200"/>
                </a:lnTo>
                <a:lnTo>
                  <a:pt x="4233672" y="2984500"/>
                </a:lnTo>
                <a:lnTo>
                  <a:pt x="4242714" y="2959100"/>
                </a:lnTo>
                <a:lnTo>
                  <a:pt x="4253179" y="2921000"/>
                </a:lnTo>
                <a:lnTo>
                  <a:pt x="4278490" y="2857500"/>
                </a:lnTo>
                <a:lnTo>
                  <a:pt x="4304258" y="2781300"/>
                </a:lnTo>
                <a:lnTo>
                  <a:pt x="4317428" y="2730500"/>
                </a:lnTo>
                <a:lnTo>
                  <a:pt x="4329201" y="2692400"/>
                </a:lnTo>
                <a:lnTo>
                  <a:pt x="4340098" y="2654300"/>
                </a:lnTo>
                <a:lnTo>
                  <a:pt x="4350651" y="2616200"/>
                </a:lnTo>
                <a:lnTo>
                  <a:pt x="4358868" y="2565400"/>
                </a:lnTo>
                <a:lnTo>
                  <a:pt x="4365993" y="2540000"/>
                </a:lnTo>
                <a:lnTo>
                  <a:pt x="4371899" y="2501900"/>
                </a:lnTo>
                <a:lnTo>
                  <a:pt x="4376445" y="2476500"/>
                </a:lnTo>
                <a:lnTo>
                  <a:pt x="4380230" y="2451100"/>
                </a:lnTo>
                <a:lnTo>
                  <a:pt x="4381919" y="2425700"/>
                </a:lnTo>
                <a:lnTo>
                  <a:pt x="4379404" y="2425700"/>
                </a:lnTo>
                <a:lnTo>
                  <a:pt x="4370324" y="2463800"/>
                </a:lnTo>
                <a:lnTo>
                  <a:pt x="4361853" y="2501900"/>
                </a:lnTo>
                <a:lnTo>
                  <a:pt x="4354474" y="2514600"/>
                </a:lnTo>
                <a:lnTo>
                  <a:pt x="4348708" y="2540000"/>
                </a:lnTo>
                <a:lnTo>
                  <a:pt x="4340060" y="2540000"/>
                </a:lnTo>
                <a:lnTo>
                  <a:pt x="4339793" y="2527300"/>
                </a:lnTo>
                <a:lnTo>
                  <a:pt x="4340695" y="2514600"/>
                </a:lnTo>
                <a:lnTo>
                  <a:pt x="4342625" y="2489200"/>
                </a:lnTo>
                <a:lnTo>
                  <a:pt x="4345089" y="2463800"/>
                </a:lnTo>
                <a:lnTo>
                  <a:pt x="4347629" y="2425700"/>
                </a:lnTo>
                <a:lnTo>
                  <a:pt x="4354652" y="2349500"/>
                </a:lnTo>
                <a:lnTo>
                  <a:pt x="4360316" y="2260600"/>
                </a:lnTo>
                <a:lnTo>
                  <a:pt x="4362920" y="2209800"/>
                </a:lnTo>
                <a:lnTo>
                  <a:pt x="4364812" y="2146300"/>
                </a:lnTo>
                <a:lnTo>
                  <a:pt x="4365930" y="2095500"/>
                </a:lnTo>
                <a:lnTo>
                  <a:pt x="4366196" y="2032000"/>
                </a:lnTo>
                <a:lnTo>
                  <a:pt x="4368533" y="1981200"/>
                </a:lnTo>
                <a:lnTo>
                  <a:pt x="4370121" y="1930400"/>
                </a:lnTo>
                <a:lnTo>
                  <a:pt x="4370946" y="1879600"/>
                </a:lnTo>
                <a:lnTo>
                  <a:pt x="4371022" y="1828800"/>
                </a:lnTo>
                <a:lnTo>
                  <a:pt x="4370336" y="1790700"/>
                </a:lnTo>
                <a:lnTo>
                  <a:pt x="4368889" y="1739900"/>
                </a:lnTo>
                <a:lnTo>
                  <a:pt x="4366666" y="1689100"/>
                </a:lnTo>
                <a:lnTo>
                  <a:pt x="4363656" y="1638300"/>
                </a:lnTo>
                <a:lnTo>
                  <a:pt x="4359872" y="1587500"/>
                </a:lnTo>
                <a:lnTo>
                  <a:pt x="4355312" y="1536700"/>
                </a:lnTo>
                <a:lnTo>
                  <a:pt x="4349953" y="1485900"/>
                </a:lnTo>
                <a:lnTo>
                  <a:pt x="4343793" y="1435100"/>
                </a:lnTo>
                <a:lnTo>
                  <a:pt x="4336847" y="1371600"/>
                </a:lnTo>
                <a:lnTo>
                  <a:pt x="4329087" y="1320800"/>
                </a:lnTo>
                <a:lnTo>
                  <a:pt x="4320527" y="1270000"/>
                </a:lnTo>
                <a:lnTo>
                  <a:pt x="4338104" y="1219200"/>
                </a:lnTo>
                <a:lnTo>
                  <a:pt x="4354207" y="1168400"/>
                </a:lnTo>
                <a:lnTo>
                  <a:pt x="4368838" y="1117600"/>
                </a:lnTo>
                <a:lnTo>
                  <a:pt x="4381995" y="1066800"/>
                </a:lnTo>
                <a:lnTo>
                  <a:pt x="4393679" y="1016000"/>
                </a:lnTo>
                <a:lnTo>
                  <a:pt x="4403915" y="965200"/>
                </a:lnTo>
                <a:lnTo>
                  <a:pt x="4412691" y="914400"/>
                </a:lnTo>
                <a:lnTo>
                  <a:pt x="4420032" y="863600"/>
                </a:lnTo>
                <a:lnTo>
                  <a:pt x="4425912" y="812800"/>
                </a:lnTo>
                <a:lnTo>
                  <a:pt x="4430369" y="762000"/>
                </a:lnTo>
                <a:lnTo>
                  <a:pt x="4433392" y="711200"/>
                </a:lnTo>
                <a:lnTo>
                  <a:pt x="4435005" y="660400"/>
                </a:lnTo>
                <a:lnTo>
                  <a:pt x="4435183" y="609600"/>
                </a:lnTo>
                <a:lnTo>
                  <a:pt x="4435881" y="635000"/>
                </a:lnTo>
                <a:lnTo>
                  <a:pt x="4436567" y="647700"/>
                </a:lnTo>
                <a:lnTo>
                  <a:pt x="4437456" y="647700"/>
                </a:lnTo>
                <a:lnTo>
                  <a:pt x="4438764" y="660400"/>
                </a:lnTo>
                <a:lnTo>
                  <a:pt x="4442485" y="660400"/>
                </a:lnTo>
                <a:lnTo>
                  <a:pt x="4444555" y="647700"/>
                </a:lnTo>
                <a:lnTo>
                  <a:pt x="4446727" y="622300"/>
                </a:lnTo>
                <a:lnTo>
                  <a:pt x="4447845" y="609600"/>
                </a:lnTo>
                <a:lnTo>
                  <a:pt x="4448149" y="596900"/>
                </a:lnTo>
                <a:close/>
              </a:path>
            </a:pathLst>
          </a:custGeom>
          <a:solidFill>
            <a:srgbClr val="079392"/>
          </a:solidFill>
        </p:spPr>
        <p:txBody>
          <a:bodyPr wrap="square" lIns="0" tIns="0" rIns="0" bIns="0" rtlCol="0"/>
          <a:lstStyle/>
          <a:p>
            <a:endParaRPr/>
          </a:p>
        </p:txBody>
      </p:sp>
      <p:sp>
        <p:nvSpPr>
          <p:cNvPr id="5" name="object 5"/>
          <p:cNvSpPr/>
          <p:nvPr/>
        </p:nvSpPr>
        <p:spPr>
          <a:xfrm rot="16200000">
            <a:off x="15628252" y="2112726"/>
            <a:ext cx="6611620" cy="2340080"/>
          </a:xfrm>
          <a:custGeom>
            <a:avLst/>
            <a:gdLst/>
            <a:ahLst/>
            <a:cxnLst/>
            <a:rect l="l" t="t" r="r" b="b"/>
            <a:pathLst>
              <a:path w="6611620" h="1633854">
                <a:moveTo>
                  <a:pt x="4309059" y="78244"/>
                </a:moveTo>
                <a:lnTo>
                  <a:pt x="4261967" y="61810"/>
                </a:lnTo>
                <a:lnTo>
                  <a:pt x="4214253" y="47256"/>
                </a:lnTo>
                <a:lnTo>
                  <a:pt x="4165993" y="34594"/>
                </a:lnTo>
                <a:lnTo>
                  <a:pt x="4117289" y="23837"/>
                </a:lnTo>
                <a:lnTo>
                  <a:pt x="4068203" y="14986"/>
                </a:lnTo>
                <a:lnTo>
                  <a:pt x="4018838" y="8064"/>
                </a:lnTo>
                <a:lnTo>
                  <a:pt x="3969258" y="3060"/>
                </a:lnTo>
                <a:lnTo>
                  <a:pt x="3919563" y="0"/>
                </a:lnTo>
                <a:lnTo>
                  <a:pt x="4006329" y="16014"/>
                </a:lnTo>
                <a:lnTo>
                  <a:pt x="4101820" y="32270"/>
                </a:lnTo>
                <a:lnTo>
                  <a:pt x="4118965" y="35496"/>
                </a:lnTo>
                <a:lnTo>
                  <a:pt x="4133710" y="38900"/>
                </a:lnTo>
                <a:lnTo>
                  <a:pt x="4146308" y="42011"/>
                </a:lnTo>
                <a:lnTo>
                  <a:pt x="4173639" y="47828"/>
                </a:lnTo>
                <a:lnTo>
                  <a:pt x="4184789" y="49695"/>
                </a:lnTo>
                <a:lnTo>
                  <a:pt x="4191939" y="50419"/>
                </a:lnTo>
                <a:lnTo>
                  <a:pt x="4196511" y="50368"/>
                </a:lnTo>
                <a:lnTo>
                  <a:pt x="4201528" y="49974"/>
                </a:lnTo>
                <a:lnTo>
                  <a:pt x="4203420" y="48615"/>
                </a:lnTo>
                <a:lnTo>
                  <a:pt x="4217441" y="50622"/>
                </a:lnTo>
                <a:lnTo>
                  <a:pt x="4230255" y="53568"/>
                </a:lnTo>
                <a:lnTo>
                  <a:pt x="4248836" y="58889"/>
                </a:lnTo>
                <a:lnTo>
                  <a:pt x="4274629" y="66979"/>
                </a:lnTo>
                <a:lnTo>
                  <a:pt x="4309059" y="78244"/>
                </a:lnTo>
                <a:close/>
              </a:path>
              <a:path w="6611620" h="1633854">
                <a:moveTo>
                  <a:pt x="4416920" y="174599"/>
                </a:moveTo>
                <a:lnTo>
                  <a:pt x="4396194" y="164490"/>
                </a:lnTo>
                <a:lnTo>
                  <a:pt x="4375924" y="155536"/>
                </a:lnTo>
                <a:lnTo>
                  <a:pt x="4356316" y="147193"/>
                </a:lnTo>
                <a:lnTo>
                  <a:pt x="4310608" y="127127"/>
                </a:lnTo>
                <a:lnTo>
                  <a:pt x="4301756" y="123774"/>
                </a:lnTo>
                <a:lnTo>
                  <a:pt x="4267378" y="111734"/>
                </a:lnTo>
                <a:lnTo>
                  <a:pt x="4219143" y="94602"/>
                </a:lnTo>
                <a:lnTo>
                  <a:pt x="4142232" y="72491"/>
                </a:lnTo>
                <a:lnTo>
                  <a:pt x="4098633" y="64185"/>
                </a:lnTo>
                <a:lnTo>
                  <a:pt x="4089184" y="63487"/>
                </a:lnTo>
                <a:lnTo>
                  <a:pt x="4087101" y="63906"/>
                </a:lnTo>
                <a:lnTo>
                  <a:pt x="4091571" y="65316"/>
                </a:lnTo>
                <a:lnTo>
                  <a:pt x="4116819" y="71577"/>
                </a:lnTo>
                <a:lnTo>
                  <a:pt x="4135831" y="76974"/>
                </a:lnTo>
                <a:lnTo>
                  <a:pt x="4183024" y="89903"/>
                </a:lnTo>
                <a:lnTo>
                  <a:pt x="4236682" y="106718"/>
                </a:lnTo>
                <a:lnTo>
                  <a:pt x="4290542" y="125806"/>
                </a:lnTo>
                <a:lnTo>
                  <a:pt x="4338358" y="145567"/>
                </a:lnTo>
                <a:lnTo>
                  <a:pt x="4358030" y="152590"/>
                </a:lnTo>
                <a:lnTo>
                  <a:pt x="4377855" y="159435"/>
                </a:lnTo>
                <a:lnTo>
                  <a:pt x="4397565" y="166598"/>
                </a:lnTo>
                <a:lnTo>
                  <a:pt x="4416920" y="174599"/>
                </a:lnTo>
                <a:close/>
              </a:path>
              <a:path w="6611620" h="1633854">
                <a:moveTo>
                  <a:pt x="6611404" y="1633448"/>
                </a:moveTo>
                <a:lnTo>
                  <a:pt x="6546469" y="1533296"/>
                </a:lnTo>
                <a:lnTo>
                  <a:pt x="6498818" y="1469529"/>
                </a:lnTo>
                <a:lnTo>
                  <a:pt x="6453695" y="1408341"/>
                </a:lnTo>
                <a:lnTo>
                  <a:pt x="6322238" y="1249680"/>
                </a:lnTo>
                <a:lnTo>
                  <a:pt x="6193472" y="1117155"/>
                </a:lnTo>
                <a:lnTo>
                  <a:pt x="6052756" y="994219"/>
                </a:lnTo>
                <a:lnTo>
                  <a:pt x="6020803" y="970521"/>
                </a:lnTo>
                <a:lnTo>
                  <a:pt x="5953887" y="921753"/>
                </a:lnTo>
                <a:lnTo>
                  <a:pt x="5936475" y="909256"/>
                </a:lnTo>
                <a:lnTo>
                  <a:pt x="5918924" y="896366"/>
                </a:lnTo>
                <a:lnTo>
                  <a:pt x="5900813" y="883729"/>
                </a:lnTo>
                <a:lnTo>
                  <a:pt x="5881687" y="871982"/>
                </a:lnTo>
                <a:lnTo>
                  <a:pt x="5899340" y="885266"/>
                </a:lnTo>
                <a:lnTo>
                  <a:pt x="5884761" y="878941"/>
                </a:lnTo>
                <a:lnTo>
                  <a:pt x="5857443" y="864882"/>
                </a:lnTo>
                <a:lnTo>
                  <a:pt x="5836907" y="854964"/>
                </a:lnTo>
                <a:lnTo>
                  <a:pt x="5745505" y="796442"/>
                </a:lnTo>
                <a:lnTo>
                  <a:pt x="5678373" y="758507"/>
                </a:lnTo>
                <a:lnTo>
                  <a:pt x="5634685" y="732726"/>
                </a:lnTo>
                <a:lnTo>
                  <a:pt x="5600827" y="707898"/>
                </a:lnTo>
                <a:lnTo>
                  <a:pt x="5601932" y="704532"/>
                </a:lnTo>
                <a:lnTo>
                  <a:pt x="5609183" y="704329"/>
                </a:lnTo>
                <a:lnTo>
                  <a:pt x="5618200" y="705104"/>
                </a:lnTo>
                <a:lnTo>
                  <a:pt x="5624512" y="704710"/>
                </a:lnTo>
                <a:lnTo>
                  <a:pt x="5582361" y="674725"/>
                </a:lnTo>
                <a:lnTo>
                  <a:pt x="5531383" y="651243"/>
                </a:lnTo>
                <a:lnTo>
                  <a:pt x="5496445" y="635762"/>
                </a:lnTo>
                <a:lnTo>
                  <a:pt x="5430647" y="607148"/>
                </a:lnTo>
                <a:lnTo>
                  <a:pt x="5258117" y="547116"/>
                </a:lnTo>
                <a:lnTo>
                  <a:pt x="5218874" y="534898"/>
                </a:lnTo>
                <a:lnTo>
                  <a:pt x="5142687" y="515772"/>
                </a:lnTo>
                <a:lnTo>
                  <a:pt x="5094998" y="504037"/>
                </a:lnTo>
                <a:lnTo>
                  <a:pt x="5055501" y="495071"/>
                </a:lnTo>
                <a:lnTo>
                  <a:pt x="5012448" y="488035"/>
                </a:lnTo>
                <a:lnTo>
                  <a:pt x="4996142" y="486803"/>
                </a:lnTo>
                <a:lnTo>
                  <a:pt x="4992230" y="487045"/>
                </a:lnTo>
                <a:lnTo>
                  <a:pt x="4961407" y="480669"/>
                </a:lnTo>
                <a:lnTo>
                  <a:pt x="4945723" y="476923"/>
                </a:lnTo>
                <a:lnTo>
                  <a:pt x="4959299" y="478421"/>
                </a:lnTo>
                <a:lnTo>
                  <a:pt x="5016182" y="487819"/>
                </a:lnTo>
                <a:lnTo>
                  <a:pt x="4864316" y="457187"/>
                </a:lnTo>
                <a:lnTo>
                  <a:pt x="4862754" y="456717"/>
                </a:lnTo>
                <a:lnTo>
                  <a:pt x="4860899" y="456831"/>
                </a:lnTo>
                <a:lnTo>
                  <a:pt x="4859655" y="455891"/>
                </a:lnTo>
                <a:lnTo>
                  <a:pt x="4793742" y="389153"/>
                </a:lnTo>
                <a:lnTo>
                  <a:pt x="4774311" y="372046"/>
                </a:lnTo>
                <a:lnTo>
                  <a:pt x="4763846" y="363575"/>
                </a:lnTo>
                <a:lnTo>
                  <a:pt x="4760138" y="361492"/>
                </a:lnTo>
                <a:lnTo>
                  <a:pt x="4760988" y="363537"/>
                </a:lnTo>
                <a:lnTo>
                  <a:pt x="4766742" y="371906"/>
                </a:lnTo>
                <a:lnTo>
                  <a:pt x="4766983" y="374040"/>
                </a:lnTo>
                <a:lnTo>
                  <a:pt x="4729150" y="347408"/>
                </a:lnTo>
                <a:lnTo>
                  <a:pt x="4695952" y="320687"/>
                </a:lnTo>
                <a:lnTo>
                  <a:pt x="4645876" y="284962"/>
                </a:lnTo>
                <a:lnTo>
                  <a:pt x="4693399" y="319252"/>
                </a:lnTo>
                <a:lnTo>
                  <a:pt x="4738255" y="356831"/>
                </a:lnTo>
                <a:lnTo>
                  <a:pt x="4783010" y="394639"/>
                </a:lnTo>
                <a:lnTo>
                  <a:pt x="4843754" y="453390"/>
                </a:lnTo>
                <a:lnTo>
                  <a:pt x="4847895" y="456882"/>
                </a:lnTo>
                <a:lnTo>
                  <a:pt x="4851984" y="462178"/>
                </a:lnTo>
                <a:lnTo>
                  <a:pt x="4856912" y="464858"/>
                </a:lnTo>
                <a:lnTo>
                  <a:pt x="4900904" y="472160"/>
                </a:lnTo>
                <a:lnTo>
                  <a:pt x="4991125" y="487705"/>
                </a:lnTo>
                <a:lnTo>
                  <a:pt x="4991278" y="488696"/>
                </a:lnTo>
                <a:lnTo>
                  <a:pt x="4995481" y="490486"/>
                </a:lnTo>
                <a:lnTo>
                  <a:pt x="5004206" y="493153"/>
                </a:lnTo>
                <a:lnTo>
                  <a:pt x="5025682" y="497852"/>
                </a:lnTo>
                <a:lnTo>
                  <a:pt x="5046967" y="503504"/>
                </a:lnTo>
                <a:lnTo>
                  <a:pt x="5068252" y="509816"/>
                </a:lnTo>
                <a:lnTo>
                  <a:pt x="5192496" y="547395"/>
                </a:lnTo>
                <a:lnTo>
                  <a:pt x="5217388" y="554659"/>
                </a:lnTo>
                <a:lnTo>
                  <a:pt x="5230088" y="558698"/>
                </a:lnTo>
                <a:lnTo>
                  <a:pt x="5282997" y="577710"/>
                </a:lnTo>
                <a:lnTo>
                  <a:pt x="5341010" y="597814"/>
                </a:lnTo>
                <a:lnTo>
                  <a:pt x="5405132" y="619150"/>
                </a:lnTo>
                <a:lnTo>
                  <a:pt x="5411648" y="623176"/>
                </a:lnTo>
                <a:lnTo>
                  <a:pt x="5430837" y="632472"/>
                </a:lnTo>
                <a:lnTo>
                  <a:pt x="5520372" y="673849"/>
                </a:lnTo>
                <a:lnTo>
                  <a:pt x="5546204" y="686130"/>
                </a:lnTo>
                <a:lnTo>
                  <a:pt x="5562714" y="694639"/>
                </a:lnTo>
                <a:lnTo>
                  <a:pt x="5565483" y="697572"/>
                </a:lnTo>
                <a:lnTo>
                  <a:pt x="5550116" y="693115"/>
                </a:lnTo>
                <a:lnTo>
                  <a:pt x="5512206" y="679475"/>
                </a:lnTo>
                <a:lnTo>
                  <a:pt x="5425148" y="641578"/>
                </a:lnTo>
                <a:lnTo>
                  <a:pt x="5408460" y="634593"/>
                </a:lnTo>
                <a:lnTo>
                  <a:pt x="5221033" y="570903"/>
                </a:lnTo>
                <a:lnTo>
                  <a:pt x="5080305" y="536232"/>
                </a:lnTo>
                <a:lnTo>
                  <a:pt x="5026914" y="523722"/>
                </a:lnTo>
                <a:lnTo>
                  <a:pt x="4844986" y="492925"/>
                </a:lnTo>
                <a:lnTo>
                  <a:pt x="4840490" y="493179"/>
                </a:lnTo>
                <a:lnTo>
                  <a:pt x="4838230" y="489191"/>
                </a:lnTo>
                <a:lnTo>
                  <a:pt x="4835195" y="486600"/>
                </a:lnTo>
                <a:lnTo>
                  <a:pt x="4767631" y="420192"/>
                </a:lnTo>
                <a:lnTo>
                  <a:pt x="4757178" y="410337"/>
                </a:lnTo>
                <a:lnTo>
                  <a:pt x="4678210" y="341350"/>
                </a:lnTo>
                <a:lnTo>
                  <a:pt x="4653191" y="322122"/>
                </a:lnTo>
                <a:lnTo>
                  <a:pt x="4629797" y="306870"/>
                </a:lnTo>
                <a:lnTo>
                  <a:pt x="4606607" y="291452"/>
                </a:lnTo>
                <a:lnTo>
                  <a:pt x="4583087" y="276618"/>
                </a:lnTo>
                <a:lnTo>
                  <a:pt x="4558728" y="263105"/>
                </a:lnTo>
                <a:lnTo>
                  <a:pt x="4527918" y="243268"/>
                </a:lnTo>
                <a:lnTo>
                  <a:pt x="4490377" y="221386"/>
                </a:lnTo>
                <a:lnTo>
                  <a:pt x="4447070" y="198297"/>
                </a:lnTo>
                <a:lnTo>
                  <a:pt x="4398950" y="174891"/>
                </a:lnTo>
                <a:lnTo>
                  <a:pt x="4346943" y="152019"/>
                </a:lnTo>
                <a:lnTo>
                  <a:pt x="4292016" y="130530"/>
                </a:lnTo>
                <a:lnTo>
                  <a:pt x="4247858" y="115062"/>
                </a:lnTo>
                <a:lnTo>
                  <a:pt x="4203052" y="101663"/>
                </a:lnTo>
                <a:lnTo>
                  <a:pt x="4152646" y="88303"/>
                </a:lnTo>
                <a:lnTo>
                  <a:pt x="4101681" y="77050"/>
                </a:lnTo>
                <a:lnTo>
                  <a:pt x="4050195" y="67919"/>
                </a:lnTo>
                <a:lnTo>
                  <a:pt x="3966603" y="56857"/>
                </a:lnTo>
                <a:lnTo>
                  <a:pt x="3910457" y="51854"/>
                </a:lnTo>
                <a:lnTo>
                  <a:pt x="3795001" y="49530"/>
                </a:lnTo>
                <a:lnTo>
                  <a:pt x="3776395" y="50101"/>
                </a:lnTo>
                <a:lnTo>
                  <a:pt x="3762362" y="50838"/>
                </a:lnTo>
                <a:lnTo>
                  <a:pt x="3752570" y="50914"/>
                </a:lnTo>
                <a:lnTo>
                  <a:pt x="3744557" y="50228"/>
                </a:lnTo>
                <a:lnTo>
                  <a:pt x="3750018" y="48374"/>
                </a:lnTo>
                <a:lnTo>
                  <a:pt x="3766629" y="45542"/>
                </a:lnTo>
                <a:lnTo>
                  <a:pt x="3792029" y="41948"/>
                </a:lnTo>
                <a:lnTo>
                  <a:pt x="3897706" y="36880"/>
                </a:lnTo>
                <a:lnTo>
                  <a:pt x="4007840" y="40043"/>
                </a:lnTo>
                <a:lnTo>
                  <a:pt x="4023042" y="40995"/>
                </a:lnTo>
                <a:lnTo>
                  <a:pt x="4026458" y="40792"/>
                </a:lnTo>
                <a:lnTo>
                  <a:pt x="3978071" y="34671"/>
                </a:lnTo>
                <a:lnTo>
                  <a:pt x="3929494" y="30391"/>
                </a:lnTo>
                <a:lnTo>
                  <a:pt x="3880789" y="27940"/>
                </a:lnTo>
                <a:lnTo>
                  <a:pt x="3832021" y="27254"/>
                </a:lnTo>
                <a:lnTo>
                  <a:pt x="3783253" y="28308"/>
                </a:lnTo>
                <a:lnTo>
                  <a:pt x="3734549" y="31089"/>
                </a:lnTo>
                <a:lnTo>
                  <a:pt x="3685971" y="35534"/>
                </a:lnTo>
                <a:lnTo>
                  <a:pt x="3637572" y="41630"/>
                </a:lnTo>
                <a:lnTo>
                  <a:pt x="3589439" y="49339"/>
                </a:lnTo>
                <a:lnTo>
                  <a:pt x="3543541" y="60109"/>
                </a:lnTo>
                <a:lnTo>
                  <a:pt x="3521164" y="66205"/>
                </a:lnTo>
                <a:lnTo>
                  <a:pt x="3466109" y="80327"/>
                </a:lnTo>
                <a:lnTo>
                  <a:pt x="3455352" y="83375"/>
                </a:lnTo>
                <a:lnTo>
                  <a:pt x="3392652" y="103746"/>
                </a:lnTo>
                <a:lnTo>
                  <a:pt x="3372078" y="110134"/>
                </a:lnTo>
                <a:lnTo>
                  <a:pt x="3351771" y="116700"/>
                </a:lnTo>
                <a:lnTo>
                  <a:pt x="3331946" y="123990"/>
                </a:lnTo>
                <a:lnTo>
                  <a:pt x="3256838" y="152615"/>
                </a:lnTo>
                <a:lnTo>
                  <a:pt x="3242424" y="157962"/>
                </a:lnTo>
                <a:lnTo>
                  <a:pt x="3237534" y="158788"/>
                </a:lnTo>
                <a:lnTo>
                  <a:pt x="3232327" y="156489"/>
                </a:lnTo>
                <a:lnTo>
                  <a:pt x="3227400" y="155905"/>
                </a:lnTo>
                <a:lnTo>
                  <a:pt x="3134499" y="137591"/>
                </a:lnTo>
                <a:lnTo>
                  <a:pt x="3115576" y="134162"/>
                </a:lnTo>
                <a:lnTo>
                  <a:pt x="3077895" y="128041"/>
                </a:lnTo>
                <a:lnTo>
                  <a:pt x="3040608" y="121678"/>
                </a:lnTo>
                <a:lnTo>
                  <a:pt x="2966656" y="110883"/>
                </a:lnTo>
                <a:lnTo>
                  <a:pt x="2917748" y="104775"/>
                </a:lnTo>
                <a:lnTo>
                  <a:pt x="2868968" y="99390"/>
                </a:lnTo>
                <a:lnTo>
                  <a:pt x="2820212" y="94780"/>
                </a:lnTo>
                <a:lnTo>
                  <a:pt x="2771381" y="91059"/>
                </a:lnTo>
                <a:lnTo>
                  <a:pt x="2722397" y="88315"/>
                </a:lnTo>
                <a:lnTo>
                  <a:pt x="2673146" y="86614"/>
                </a:lnTo>
                <a:lnTo>
                  <a:pt x="2623566" y="86067"/>
                </a:lnTo>
                <a:lnTo>
                  <a:pt x="2573528" y="86766"/>
                </a:lnTo>
                <a:lnTo>
                  <a:pt x="2522956" y="88785"/>
                </a:lnTo>
                <a:lnTo>
                  <a:pt x="2471763" y="92214"/>
                </a:lnTo>
                <a:lnTo>
                  <a:pt x="2419832" y="97142"/>
                </a:lnTo>
                <a:lnTo>
                  <a:pt x="2367102" y="103670"/>
                </a:lnTo>
                <a:lnTo>
                  <a:pt x="2410307" y="94919"/>
                </a:lnTo>
                <a:lnTo>
                  <a:pt x="2451925" y="91490"/>
                </a:lnTo>
                <a:lnTo>
                  <a:pt x="2479611" y="88506"/>
                </a:lnTo>
                <a:lnTo>
                  <a:pt x="2494648" y="86004"/>
                </a:lnTo>
                <a:lnTo>
                  <a:pt x="2498331" y="84023"/>
                </a:lnTo>
                <a:lnTo>
                  <a:pt x="2491956" y="82588"/>
                </a:lnTo>
                <a:lnTo>
                  <a:pt x="2476792" y="81762"/>
                </a:lnTo>
                <a:lnTo>
                  <a:pt x="2454122" y="81546"/>
                </a:lnTo>
                <a:lnTo>
                  <a:pt x="2425242" y="82003"/>
                </a:lnTo>
                <a:lnTo>
                  <a:pt x="2353995" y="85051"/>
                </a:lnTo>
                <a:lnTo>
                  <a:pt x="2314194" y="87706"/>
                </a:lnTo>
                <a:lnTo>
                  <a:pt x="2273325" y="91173"/>
                </a:lnTo>
                <a:lnTo>
                  <a:pt x="2232672" y="95491"/>
                </a:lnTo>
                <a:lnTo>
                  <a:pt x="2193531" y="100685"/>
                </a:lnTo>
                <a:lnTo>
                  <a:pt x="2089950" y="120523"/>
                </a:lnTo>
                <a:lnTo>
                  <a:pt x="2023160" y="136042"/>
                </a:lnTo>
                <a:lnTo>
                  <a:pt x="1992337" y="145173"/>
                </a:lnTo>
                <a:lnTo>
                  <a:pt x="1916671" y="167005"/>
                </a:lnTo>
                <a:lnTo>
                  <a:pt x="1872665" y="179895"/>
                </a:lnTo>
                <a:lnTo>
                  <a:pt x="1825117" y="194259"/>
                </a:lnTo>
                <a:lnTo>
                  <a:pt x="1774418" y="210197"/>
                </a:lnTo>
                <a:lnTo>
                  <a:pt x="1721015" y="227825"/>
                </a:lnTo>
                <a:lnTo>
                  <a:pt x="1665325" y="247230"/>
                </a:lnTo>
                <a:lnTo>
                  <a:pt x="1607743" y="268541"/>
                </a:lnTo>
                <a:lnTo>
                  <a:pt x="1548714" y="291858"/>
                </a:lnTo>
                <a:lnTo>
                  <a:pt x="1488630" y="317284"/>
                </a:lnTo>
                <a:lnTo>
                  <a:pt x="1440942" y="338366"/>
                </a:lnTo>
                <a:lnTo>
                  <a:pt x="1392999" y="360527"/>
                </a:lnTo>
                <a:lnTo>
                  <a:pt x="1345018" y="383730"/>
                </a:lnTo>
                <a:lnTo>
                  <a:pt x="1297228" y="407974"/>
                </a:lnTo>
                <a:lnTo>
                  <a:pt x="1249819" y="433235"/>
                </a:lnTo>
                <a:lnTo>
                  <a:pt x="1203020" y="459511"/>
                </a:lnTo>
                <a:lnTo>
                  <a:pt x="1157046" y="486778"/>
                </a:lnTo>
                <a:lnTo>
                  <a:pt x="1111897" y="514629"/>
                </a:lnTo>
                <a:lnTo>
                  <a:pt x="1067803" y="543064"/>
                </a:lnTo>
                <a:lnTo>
                  <a:pt x="1024902" y="571931"/>
                </a:lnTo>
                <a:lnTo>
                  <a:pt x="983310" y="601065"/>
                </a:lnTo>
                <a:lnTo>
                  <a:pt x="943140" y="630313"/>
                </a:lnTo>
                <a:lnTo>
                  <a:pt x="904544" y="659523"/>
                </a:lnTo>
                <a:lnTo>
                  <a:pt x="822172" y="724509"/>
                </a:lnTo>
                <a:lnTo>
                  <a:pt x="796848" y="743153"/>
                </a:lnTo>
                <a:lnTo>
                  <a:pt x="796620" y="741210"/>
                </a:lnTo>
                <a:lnTo>
                  <a:pt x="826401" y="715416"/>
                </a:lnTo>
                <a:lnTo>
                  <a:pt x="785342" y="748385"/>
                </a:lnTo>
                <a:lnTo>
                  <a:pt x="744893" y="782129"/>
                </a:lnTo>
                <a:lnTo>
                  <a:pt x="705053" y="816610"/>
                </a:lnTo>
                <a:lnTo>
                  <a:pt x="665848" y="851827"/>
                </a:lnTo>
                <a:lnTo>
                  <a:pt x="627291" y="887768"/>
                </a:lnTo>
                <a:lnTo>
                  <a:pt x="589368" y="924420"/>
                </a:lnTo>
                <a:lnTo>
                  <a:pt x="552119" y="961758"/>
                </a:lnTo>
                <a:lnTo>
                  <a:pt x="515531" y="999769"/>
                </a:lnTo>
                <a:lnTo>
                  <a:pt x="479628" y="1038453"/>
                </a:lnTo>
                <a:lnTo>
                  <a:pt x="454837" y="1073848"/>
                </a:lnTo>
                <a:lnTo>
                  <a:pt x="426415" y="1111973"/>
                </a:lnTo>
                <a:lnTo>
                  <a:pt x="394665" y="1153109"/>
                </a:lnTo>
                <a:lnTo>
                  <a:pt x="322351" y="1245412"/>
                </a:lnTo>
                <a:lnTo>
                  <a:pt x="273507" y="1311617"/>
                </a:lnTo>
                <a:lnTo>
                  <a:pt x="247954" y="1347076"/>
                </a:lnTo>
                <a:lnTo>
                  <a:pt x="209384" y="1403997"/>
                </a:lnTo>
                <a:lnTo>
                  <a:pt x="183134" y="1444117"/>
                </a:lnTo>
                <a:lnTo>
                  <a:pt x="135712" y="1522857"/>
                </a:lnTo>
                <a:lnTo>
                  <a:pt x="132676" y="1526781"/>
                </a:lnTo>
                <a:lnTo>
                  <a:pt x="128143" y="1529029"/>
                </a:lnTo>
                <a:lnTo>
                  <a:pt x="125247" y="1531620"/>
                </a:lnTo>
                <a:lnTo>
                  <a:pt x="0" y="1633448"/>
                </a:lnTo>
                <a:lnTo>
                  <a:pt x="6611404" y="1633448"/>
                </a:lnTo>
                <a:close/>
              </a:path>
            </a:pathLst>
          </a:custGeom>
          <a:solidFill>
            <a:srgbClr val="FF7E5F"/>
          </a:solidFill>
        </p:spPr>
        <p:txBody>
          <a:bodyPr wrap="square" lIns="0" tIns="0" rIns="0" bIns="0" rtlCol="0"/>
          <a:lstStyle/>
          <a:p>
            <a:endParaRPr/>
          </a:p>
        </p:txBody>
      </p:sp>
      <p:sp>
        <p:nvSpPr>
          <p:cNvPr id="9" name="TextBox 8">
            <a:extLst>
              <a:ext uri="{FF2B5EF4-FFF2-40B4-BE49-F238E27FC236}">
                <a16:creationId xmlns:a16="http://schemas.microsoft.com/office/drawing/2014/main" id="{AC7AECD5-0F47-5A6B-45AB-FF1A11492EBB}"/>
              </a:ext>
            </a:extLst>
          </p:cNvPr>
          <p:cNvSpPr txBox="1"/>
          <p:nvPr/>
        </p:nvSpPr>
        <p:spPr>
          <a:xfrm>
            <a:off x="4489450" y="4359275"/>
            <a:ext cx="12232072" cy="6186309"/>
          </a:xfrm>
          <a:prstGeom prst="rect">
            <a:avLst/>
          </a:prstGeom>
          <a:noFill/>
        </p:spPr>
        <p:txBody>
          <a:bodyPr wrap="square">
            <a:spAutoFit/>
          </a:bodyPr>
          <a:lstStyle/>
          <a:p>
            <a:pPr lvl="0"/>
            <a:r>
              <a:rPr lang="en-GB" sz="4400" dirty="0">
                <a:solidFill>
                  <a:srgbClr val="042D5A"/>
                </a:solidFill>
                <a:effectLst/>
                <a:latin typeface="DMSans-Medium" panose="020B0604020202020204" charset="0"/>
                <a:ea typeface="Times New Roman" panose="02020603050405020304" pitchFamily="18" charset="0"/>
                <a:cs typeface="Times New Roman" panose="02020603050405020304" pitchFamily="18" charset="0"/>
              </a:rPr>
              <a:t>1. What are three reasons that young people should get the vaccine?</a:t>
            </a:r>
            <a:endParaRPr lang="en-GB" sz="4400" dirty="0">
              <a:solidFill>
                <a:srgbClr val="042D5A"/>
              </a:solidFill>
              <a:latin typeface="DMSans-Medium" panose="020B0604020202020204" charset="0"/>
              <a:ea typeface="Times New Roman" panose="02020603050405020304" pitchFamily="18" charset="0"/>
              <a:cs typeface="Times New Roman" panose="02020603050405020304" pitchFamily="18" charset="0"/>
            </a:endParaRPr>
          </a:p>
          <a:p>
            <a:pPr lvl="0"/>
            <a:endParaRPr lang="en-GB" sz="4400" dirty="0">
              <a:solidFill>
                <a:srgbClr val="042D5A"/>
              </a:solidFill>
              <a:latin typeface="DMSans-Medium" panose="020B0604020202020204" charset="0"/>
              <a:ea typeface="Times New Roman" panose="02020603050405020304" pitchFamily="18" charset="0"/>
              <a:cs typeface="Times New Roman" panose="02020603050405020304" pitchFamily="18" charset="0"/>
            </a:endParaRPr>
          </a:p>
          <a:p>
            <a:pPr lvl="0"/>
            <a:r>
              <a:rPr lang="en-GB" sz="4400" dirty="0">
                <a:solidFill>
                  <a:srgbClr val="042D5A"/>
                </a:solidFill>
                <a:effectLst/>
                <a:latin typeface="DMSans-Medium" panose="020B0604020202020204" charset="0"/>
                <a:ea typeface="Times New Roman" panose="02020603050405020304" pitchFamily="18" charset="0"/>
                <a:cs typeface="Times New Roman" panose="02020603050405020304" pitchFamily="18" charset="0"/>
              </a:rPr>
              <a:t>2. What are two facts about HPV that are important to know?</a:t>
            </a:r>
            <a:endParaRPr lang="en-GB" sz="4400" dirty="0">
              <a:solidFill>
                <a:srgbClr val="042D5A"/>
              </a:solidFill>
              <a:latin typeface="DMSans-Medium" panose="020B0604020202020204" charset="0"/>
              <a:ea typeface="Times New Roman" panose="02020603050405020304" pitchFamily="18" charset="0"/>
              <a:cs typeface="Times New Roman" panose="02020603050405020304" pitchFamily="18" charset="0"/>
            </a:endParaRPr>
          </a:p>
          <a:p>
            <a:pPr lvl="0"/>
            <a:endParaRPr lang="en-GB" sz="4400" dirty="0">
              <a:solidFill>
                <a:srgbClr val="042D5A"/>
              </a:solidFill>
              <a:effectLst/>
              <a:latin typeface="DMSans-Medium" panose="020B0604020202020204" charset="0"/>
              <a:ea typeface="Times New Roman" panose="02020603050405020304" pitchFamily="18" charset="0"/>
              <a:cs typeface="Times New Roman" panose="02020603050405020304" pitchFamily="18" charset="0"/>
            </a:endParaRPr>
          </a:p>
          <a:p>
            <a:pPr lvl="0"/>
            <a:r>
              <a:rPr lang="en-GB" sz="4400" dirty="0">
                <a:solidFill>
                  <a:srgbClr val="042D5A"/>
                </a:solidFill>
                <a:effectLst/>
                <a:latin typeface="DMSans-Medium" panose="020B0604020202020204" charset="0"/>
                <a:ea typeface="Times New Roman" panose="02020603050405020304" pitchFamily="18" charset="0"/>
                <a:cs typeface="Times New Roman" panose="02020603050405020304" pitchFamily="18" charset="0"/>
              </a:rPr>
              <a:t>3. What is one piece of advice that can help </a:t>
            </a:r>
            <a:r>
              <a:rPr lang="en-GB" sz="4400">
                <a:solidFill>
                  <a:srgbClr val="042D5A"/>
                </a:solidFill>
                <a:effectLst/>
                <a:latin typeface="DMSans-Medium" panose="020B0604020202020204" charset="0"/>
                <a:ea typeface="Times New Roman" panose="02020603050405020304" pitchFamily="18" charset="0"/>
                <a:cs typeface="Times New Roman" panose="02020603050405020304" pitchFamily="18" charset="0"/>
              </a:rPr>
              <a:t>young people </a:t>
            </a:r>
            <a:r>
              <a:rPr lang="en-GB" sz="4400" dirty="0">
                <a:solidFill>
                  <a:srgbClr val="042D5A"/>
                </a:solidFill>
                <a:effectLst/>
                <a:latin typeface="DMSans-Medium" panose="020B0604020202020204" charset="0"/>
                <a:ea typeface="Times New Roman" panose="02020603050405020304" pitchFamily="18" charset="0"/>
                <a:cs typeface="Times New Roman" panose="02020603050405020304" pitchFamily="18" charset="0"/>
              </a:rPr>
              <a:t>feel better about getting the vaccine?</a:t>
            </a:r>
          </a:p>
        </p:txBody>
      </p:sp>
      <p:sp>
        <p:nvSpPr>
          <p:cNvPr id="6" name="TextBox 5">
            <a:extLst>
              <a:ext uri="{FF2B5EF4-FFF2-40B4-BE49-F238E27FC236}">
                <a16:creationId xmlns:a16="http://schemas.microsoft.com/office/drawing/2014/main" id="{886B3676-CF5C-E829-B19E-2AC33CB4E374}"/>
              </a:ext>
            </a:extLst>
          </p:cNvPr>
          <p:cNvSpPr txBox="1"/>
          <p:nvPr/>
        </p:nvSpPr>
        <p:spPr>
          <a:xfrm>
            <a:off x="4911047" y="1068512"/>
            <a:ext cx="8794679" cy="2800767"/>
          </a:xfrm>
          <a:prstGeom prst="rect">
            <a:avLst/>
          </a:prstGeom>
          <a:noFill/>
        </p:spPr>
        <p:txBody>
          <a:bodyPr wrap="square" rtlCol="0">
            <a:spAutoFit/>
          </a:bodyPr>
          <a:lstStyle/>
          <a:p>
            <a:pPr algn="ctr"/>
            <a:r>
              <a:rPr lang="en-GB" sz="8800" b="1" dirty="0">
                <a:solidFill>
                  <a:srgbClr val="FF7E5E"/>
                </a:solidFill>
                <a:latin typeface="Roc Grotesk Condensed Black" pitchFamily="2" charset="77"/>
                <a:ea typeface="Times New Roman" panose="02020603050405020304" pitchFamily="18" charset="0"/>
                <a:cs typeface="Times New Roman" panose="02020603050405020304" pitchFamily="18" charset="0"/>
              </a:rPr>
              <a:t>What have we learned?</a:t>
            </a:r>
            <a:endParaRPr lang="en-US" sz="8800" b="1" dirty="0">
              <a:solidFill>
                <a:srgbClr val="FF7E5E"/>
              </a:solidFill>
              <a:latin typeface="Roc Grotesk Condensed Black" pitchFamily="2" charset="77"/>
            </a:endParaRPr>
          </a:p>
        </p:txBody>
      </p:sp>
    </p:spTree>
    <p:extLst>
      <p:ext uri="{BB962C8B-B14F-4D97-AF65-F5344CB8AC3E}">
        <p14:creationId xmlns:p14="http://schemas.microsoft.com/office/powerpoint/2010/main" val="2664804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203" y="1421811"/>
            <a:ext cx="9495790" cy="3376295"/>
          </a:xfrm>
          <a:prstGeom prst="rect">
            <a:avLst/>
          </a:prstGeom>
        </p:spPr>
        <p:txBody>
          <a:bodyPr vert="horz" wrap="square" lIns="0" tIns="222250" rIns="0" bIns="0" rtlCol="0">
            <a:spAutoFit/>
          </a:bodyPr>
          <a:lstStyle/>
          <a:p>
            <a:pPr marL="12700" marR="5080">
              <a:lnSpc>
                <a:spcPts val="8240"/>
              </a:lnSpc>
              <a:spcBef>
                <a:spcPts val="1750"/>
              </a:spcBef>
            </a:pPr>
            <a:r>
              <a:rPr sz="8250" b="1" spc="-160" dirty="0">
                <a:latin typeface="CampaignLight"/>
                <a:cs typeface="CampaignLight"/>
              </a:rPr>
              <a:t>For</a:t>
            </a:r>
            <a:r>
              <a:rPr sz="8250" b="1" spc="-10" dirty="0">
                <a:latin typeface="CampaignLight"/>
                <a:cs typeface="CampaignLight"/>
              </a:rPr>
              <a:t> </a:t>
            </a:r>
            <a:r>
              <a:rPr sz="8250" b="1" spc="-114" dirty="0">
                <a:latin typeface="CampaignLight"/>
                <a:cs typeface="CampaignLight"/>
              </a:rPr>
              <a:t>more </a:t>
            </a:r>
            <a:r>
              <a:rPr sz="8250" b="1" spc="-110" dirty="0">
                <a:latin typeface="CampaignLight"/>
                <a:cs typeface="CampaignLight"/>
              </a:rPr>
              <a:t> </a:t>
            </a:r>
            <a:r>
              <a:rPr sz="8250" b="1" spc="-190" dirty="0">
                <a:latin typeface="CampaignLight"/>
                <a:cs typeface="CampaignLight"/>
              </a:rPr>
              <a:t>information</a:t>
            </a:r>
            <a:r>
              <a:rPr sz="8250" b="1" spc="-95" dirty="0">
                <a:latin typeface="CampaignLight"/>
                <a:cs typeface="CampaignLight"/>
              </a:rPr>
              <a:t> </a:t>
            </a:r>
            <a:r>
              <a:rPr sz="8250" b="1" spc="-90" dirty="0">
                <a:latin typeface="CampaignLight"/>
                <a:cs typeface="CampaignLight"/>
              </a:rPr>
              <a:t>about </a:t>
            </a:r>
            <a:r>
              <a:rPr sz="8250" b="1" spc="-2130" dirty="0">
                <a:latin typeface="CampaignLight"/>
                <a:cs typeface="CampaignLight"/>
              </a:rPr>
              <a:t> </a:t>
            </a:r>
            <a:r>
              <a:rPr sz="8250" b="1" spc="-114" dirty="0">
                <a:latin typeface="CampaignLight"/>
                <a:cs typeface="CampaignLight"/>
              </a:rPr>
              <a:t>the</a:t>
            </a:r>
            <a:r>
              <a:rPr sz="8250" b="1" spc="-20" dirty="0">
                <a:latin typeface="CampaignLight"/>
                <a:cs typeface="CampaignLight"/>
              </a:rPr>
              <a:t> </a:t>
            </a:r>
            <a:r>
              <a:rPr sz="8250" b="1" spc="-100" dirty="0">
                <a:latin typeface="CampaignLight"/>
                <a:cs typeface="CampaignLight"/>
              </a:rPr>
              <a:t>HPV</a:t>
            </a:r>
            <a:r>
              <a:rPr sz="8250" b="1" spc="-20" dirty="0">
                <a:latin typeface="CampaignLight"/>
                <a:cs typeface="CampaignLight"/>
              </a:rPr>
              <a:t> </a:t>
            </a:r>
            <a:r>
              <a:rPr sz="8250" b="1" spc="-185" dirty="0">
                <a:latin typeface="CampaignLight"/>
                <a:cs typeface="CampaignLight"/>
              </a:rPr>
              <a:t>vaccine</a:t>
            </a:r>
            <a:endParaRPr sz="8250" b="1" dirty="0">
              <a:latin typeface="CampaignLight"/>
              <a:cs typeface="CampaignLight"/>
            </a:endParaRPr>
          </a:p>
        </p:txBody>
      </p:sp>
      <p:sp>
        <p:nvSpPr>
          <p:cNvPr id="4" name="object 4"/>
          <p:cNvSpPr txBox="1"/>
          <p:nvPr/>
        </p:nvSpPr>
        <p:spPr>
          <a:xfrm>
            <a:off x="741203" y="6123771"/>
            <a:ext cx="5191760" cy="1478225"/>
          </a:xfrm>
          <a:prstGeom prst="rect">
            <a:avLst/>
          </a:prstGeom>
        </p:spPr>
        <p:txBody>
          <a:bodyPr vert="horz" wrap="square" lIns="0" tIns="12065" rIns="0" bIns="0" rtlCol="0">
            <a:spAutoFit/>
          </a:bodyPr>
          <a:lstStyle/>
          <a:p>
            <a:pPr marL="12700">
              <a:lnSpc>
                <a:spcPts val="3710"/>
              </a:lnSpc>
              <a:spcBef>
                <a:spcPts val="95"/>
              </a:spcBef>
            </a:pPr>
            <a:r>
              <a:rPr sz="4400" spc="-5" dirty="0">
                <a:solidFill>
                  <a:srgbClr val="002060"/>
                </a:solidFill>
                <a:latin typeface="DMSans-Medium"/>
                <a:cs typeface="DMSans-Medium"/>
              </a:rPr>
              <a:t>Ask</a:t>
            </a:r>
            <a:r>
              <a:rPr sz="4400" spc="-20" dirty="0">
                <a:solidFill>
                  <a:srgbClr val="002060"/>
                </a:solidFill>
                <a:latin typeface="DMSans-Medium"/>
                <a:cs typeface="DMSans-Medium"/>
              </a:rPr>
              <a:t> </a:t>
            </a:r>
            <a:r>
              <a:rPr sz="4400" spc="-5" dirty="0">
                <a:solidFill>
                  <a:srgbClr val="002060"/>
                </a:solidFill>
                <a:latin typeface="DMSans-Medium"/>
                <a:cs typeface="DMSans-Medium"/>
              </a:rPr>
              <a:t>me</a:t>
            </a:r>
            <a:r>
              <a:rPr sz="4400" spc="-20" dirty="0">
                <a:solidFill>
                  <a:srgbClr val="002060"/>
                </a:solidFill>
                <a:latin typeface="DMSans-Medium"/>
                <a:cs typeface="DMSans-Medium"/>
              </a:rPr>
              <a:t> any</a:t>
            </a:r>
            <a:r>
              <a:rPr sz="4400" spc="-15" dirty="0">
                <a:solidFill>
                  <a:srgbClr val="002060"/>
                </a:solidFill>
                <a:latin typeface="DMSans-Medium"/>
                <a:cs typeface="DMSans-Medium"/>
              </a:rPr>
              <a:t> </a:t>
            </a:r>
            <a:r>
              <a:rPr sz="4400" spc="-10" dirty="0">
                <a:solidFill>
                  <a:srgbClr val="002060"/>
                </a:solidFill>
                <a:latin typeface="DMSans-Medium"/>
                <a:cs typeface="DMSans-Medium"/>
              </a:rPr>
              <a:t>questions</a:t>
            </a:r>
            <a:r>
              <a:rPr sz="4400" spc="-20" dirty="0">
                <a:solidFill>
                  <a:srgbClr val="002060"/>
                </a:solidFill>
                <a:latin typeface="DMSans-Medium"/>
                <a:cs typeface="DMSans-Medium"/>
              </a:rPr>
              <a:t> </a:t>
            </a:r>
            <a:r>
              <a:rPr sz="4400" spc="-55" dirty="0">
                <a:solidFill>
                  <a:srgbClr val="002060"/>
                </a:solidFill>
                <a:latin typeface="DMSans-Medium"/>
                <a:cs typeface="DMSans-Medium"/>
              </a:rPr>
              <a:t>you</a:t>
            </a:r>
            <a:endParaRPr sz="4400" dirty="0">
              <a:solidFill>
                <a:srgbClr val="002060"/>
              </a:solidFill>
              <a:latin typeface="DMSans-Medium"/>
              <a:cs typeface="DMSans-Medium"/>
            </a:endParaRPr>
          </a:p>
          <a:p>
            <a:pPr marL="12700">
              <a:lnSpc>
                <a:spcPts val="3710"/>
              </a:lnSpc>
            </a:pPr>
            <a:r>
              <a:rPr sz="4400" spc="-20" dirty="0">
                <a:solidFill>
                  <a:srgbClr val="002060"/>
                </a:solidFill>
                <a:latin typeface="DMSans-Medium"/>
                <a:cs typeface="DMSans-Medium"/>
              </a:rPr>
              <a:t>may </a:t>
            </a:r>
            <a:r>
              <a:rPr sz="4400" spc="-40" dirty="0">
                <a:solidFill>
                  <a:srgbClr val="002060"/>
                </a:solidFill>
                <a:latin typeface="DMSans-Medium"/>
                <a:cs typeface="DMSans-Medium"/>
              </a:rPr>
              <a:t>have</a:t>
            </a:r>
            <a:r>
              <a:rPr sz="4400" spc="-20" dirty="0">
                <a:solidFill>
                  <a:srgbClr val="002060"/>
                </a:solidFill>
                <a:latin typeface="DMSans-Medium"/>
                <a:cs typeface="DMSans-Medium"/>
              </a:rPr>
              <a:t> </a:t>
            </a:r>
            <a:r>
              <a:rPr sz="4400" spc="-25" dirty="0">
                <a:solidFill>
                  <a:srgbClr val="002060"/>
                </a:solidFill>
                <a:latin typeface="DMSans-Medium"/>
                <a:cs typeface="DMSans-Medium"/>
              </a:rPr>
              <a:t>now</a:t>
            </a:r>
            <a:endParaRPr sz="4400" dirty="0">
              <a:solidFill>
                <a:srgbClr val="002060"/>
              </a:solidFill>
              <a:latin typeface="DMSans-Medium"/>
              <a:cs typeface="DMSans-Medium"/>
            </a:endParaRPr>
          </a:p>
        </p:txBody>
      </p:sp>
      <p:pic>
        <p:nvPicPr>
          <p:cNvPr id="5" name="object 5"/>
          <p:cNvPicPr/>
          <p:nvPr/>
        </p:nvPicPr>
        <p:blipFill>
          <a:blip r:embed="rId3" cstate="print"/>
          <a:stretch>
            <a:fillRect/>
          </a:stretch>
        </p:blipFill>
        <p:spPr>
          <a:xfrm>
            <a:off x="753903" y="5674890"/>
            <a:ext cx="209417" cy="209417"/>
          </a:xfrm>
          <a:prstGeom prst="rect">
            <a:avLst/>
          </a:prstGeom>
        </p:spPr>
      </p:pic>
      <p:sp>
        <p:nvSpPr>
          <p:cNvPr id="6" name="object 6"/>
          <p:cNvSpPr txBox="1"/>
          <p:nvPr/>
        </p:nvSpPr>
        <p:spPr>
          <a:xfrm>
            <a:off x="741203" y="9031979"/>
            <a:ext cx="7196798" cy="998607"/>
          </a:xfrm>
          <a:prstGeom prst="rect">
            <a:avLst/>
          </a:prstGeom>
        </p:spPr>
        <p:txBody>
          <a:bodyPr vert="horz" wrap="square" lIns="0" tIns="95885" rIns="0" bIns="0" rtlCol="0">
            <a:spAutoFit/>
          </a:bodyPr>
          <a:lstStyle/>
          <a:p>
            <a:pPr marL="12700" marR="5080">
              <a:lnSpc>
                <a:spcPts val="3300"/>
              </a:lnSpc>
              <a:spcBef>
                <a:spcPts val="755"/>
              </a:spcBef>
            </a:pPr>
            <a:r>
              <a:rPr sz="4400" spc="-5" dirty="0">
                <a:solidFill>
                  <a:srgbClr val="002060"/>
                </a:solidFill>
                <a:latin typeface="DMSans-Medium"/>
                <a:cs typeface="DMSans-Medium"/>
              </a:rPr>
              <a:t>Visit: </a:t>
            </a:r>
            <a:r>
              <a:rPr sz="4400" dirty="0">
                <a:solidFill>
                  <a:srgbClr val="002060"/>
                </a:solidFill>
                <a:latin typeface="DMSans-Medium"/>
                <a:cs typeface="DMSans-Medium"/>
              </a:rPr>
              <a:t> </a:t>
            </a:r>
            <a:r>
              <a:rPr sz="4400" spc="-5"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ww</a:t>
            </a:r>
            <a:r>
              <a:rPr sz="4400" spc="-95"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w</a:t>
            </a:r>
            <a:r>
              <a:rPr sz="4400" spc="-5"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.health</a:t>
            </a:r>
            <a:r>
              <a:rPr sz="4400" spc="-75"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f</a:t>
            </a:r>
            <a:r>
              <a:rPr sz="4400" spc="-5"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or</a:t>
            </a:r>
            <a:r>
              <a:rPr sz="4400" spc="-50"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t</a:t>
            </a:r>
            <a:r>
              <a:rPr sz="4400" spc="-5" dirty="0">
                <a:solidFill>
                  <a:srgbClr val="002060"/>
                </a:solidFill>
                <a:latin typeface="DMSans-Medium"/>
                <a:cs typeface="DMSans-Medium"/>
                <a:hlinkClick r:id="rId4">
                  <a:extLst>
                    <a:ext uri="{A12FA001-AC4F-418D-AE19-62706E023703}">
                      <ahyp:hlinkClr xmlns:ahyp="http://schemas.microsoft.com/office/drawing/2018/hyperlinkcolor" val="tx"/>
                    </a:ext>
                  </a:extLst>
                </a:hlinkClick>
              </a:rPr>
              <a:t>eens.co.uk</a:t>
            </a:r>
            <a:endParaRPr sz="4400" dirty="0">
              <a:solidFill>
                <a:srgbClr val="002060"/>
              </a:solidFill>
              <a:latin typeface="DMSans-Medium"/>
              <a:cs typeface="DMSans-Medium"/>
            </a:endParaRPr>
          </a:p>
        </p:txBody>
      </p:sp>
      <p:pic>
        <p:nvPicPr>
          <p:cNvPr id="7" name="object 7"/>
          <p:cNvPicPr/>
          <p:nvPr/>
        </p:nvPicPr>
        <p:blipFill>
          <a:blip r:embed="rId5" cstate="print"/>
          <a:stretch>
            <a:fillRect/>
          </a:stretch>
        </p:blipFill>
        <p:spPr>
          <a:xfrm>
            <a:off x="753903" y="8550481"/>
            <a:ext cx="209417" cy="209417"/>
          </a:xfrm>
          <a:prstGeom prst="rect">
            <a:avLst/>
          </a:prstGeom>
        </p:spPr>
      </p:pic>
      <p:sp>
        <p:nvSpPr>
          <p:cNvPr id="8" name="object 8"/>
          <p:cNvSpPr txBox="1"/>
          <p:nvPr/>
        </p:nvSpPr>
        <p:spPr>
          <a:xfrm>
            <a:off x="7715884" y="6211106"/>
            <a:ext cx="4736465" cy="1476302"/>
          </a:xfrm>
          <a:prstGeom prst="rect">
            <a:avLst/>
          </a:prstGeom>
        </p:spPr>
        <p:txBody>
          <a:bodyPr vert="horz" wrap="square" lIns="0" tIns="80010" rIns="0" bIns="0" rtlCol="0">
            <a:spAutoFit/>
          </a:bodyPr>
          <a:lstStyle/>
          <a:p>
            <a:pPr marL="12700" marR="5080">
              <a:lnSpc>
                <a:spcPts val="3460"/>
              </a:lnSpc>
              <a:spcBef>
                <a:spcPts val="630"/>
              </a:spcBef>
            </a:pPr>
            <a:r>
              <a:rPr sz="4400" spc="-5" dirty="0">
                <a:solidFill>
                  <a:srgbClr val="002060"/>
                </a:solidFill>
                <a:latin typeface="DMSans-Medium"/>
                <a:cs typeface="DMSans-Medium"/>
              </a:rPr>
              <a:t>Speak</a:t>
            </a:r>
            <a:r>
              <a:rPr sz="4400" spc="-15" dirty="0">
                <a:solidFill>
                  <a:srgbClr val="002060"/>
                </a:solidFill>
                <a:latin typeface="DMSans-Medium"/>
                <a:cs typeface="DMSans-Medium"/>
              </a:rPr>
              <a:t> </a:t>
            </a:r>
            <a:r>
              <a:rPr sz="4400" spc="-25" dirty="0">
                <a:solidFill>
                  <a:srgbClr val="002060"/>
                </a:solidFill>
                <a:latin typeface="DMSans-Medium"/>
                <a:cs typeface="DMSans-Medium"/>
              </a:rPr>
              <a:t>to</a:t>
            </a:r>
            <a:r>
              <a:rPr sz="4400" spc="-10" dirty="0">
                <a:solidFill>
                  <a:srgbClr val="002060"/>
                </a:solidFill>
                <a:latin typeface="DMSans-Medium"/>
                <a:cs typeface="DMSans-Medium"/>
              </a:rPr>
              <a:t> </a:t>
            </a:r>
            <a:r>
              <a:rPr sz="4400" spc="-40" dirty="0">
                <a:solidFill>
                  <a:srgbClr val="002060"/>
                </a:solidFill>
                <a:latin typeface="DMSans-Medium"/>
                <a:cs typeface="DMSans-Medium"/>
              </a:rPr>
              <a:t>your</a:t>
            </a:r>
            <a:r>
              <a:rPr sz="4400" spc="-10" dirty="0">
                <a:solidFill>
                  <a:srgbClr val="002060"/>
                </a:solidFill>
                <a:latin typeface="DMSans-Medium"/>
                <a:cs typeface="DMSans-Medium"/>
              </a:rPr>
              <a:t> </a:t>
            </a:r>
            <a:r>
              <a:rPr sz="4400" spc="-5" dirty="0">
                <a:solidFill>
                  <a:srgbClr val="002060"/>
                </a:solidFill>
                <a:latin typeface="DMSans-Medium"/>
                <a:cs typeface="DMSans-Medium"/>
              </a:rPr>
              <a:t>school </a:t>
            </a:r>
            <a:r>
              <a:rPr sz="4400" dirty="0">
                <a:solidFill>
                  <a:srgbClr val="002060"/>
                </a:solidFill>
                <a:latin typeface="DMSans-Medium"/>
                <a:cs typeface="DMSans-Medium"/>
              </a:rPr>
              <a:t> </a:t>
            </a:r>
            <a:r>
              <a:rPr sz="4400" spc="-5" dirty="0">
                <a:solidFill>
                  <a:srgbClr val="002060"/>
                </a:solidFill>
                <a:latin typeface="DMSans-Medium"/>
                <a:cs typeface="DMSans-Medium"/>
              </a:rPr>
              <a:t>nurse</a:t>
            </a:r>
            <a:r>
              <a:rPr sz="4400" spc="-15" dirty="0">
                <a:solidFill>
                  <a:srgbClr val="002060"/>
                </a:solidFill>
                <a:latin typeface="DMSans-Medium"/>
                <a:cs typeface="DMSans-Medium"/>
              </a:rPr>
              <a:t> </a:t>
            </a:r>
            <a:r>
              <a:rPr sz="4400" spc="-5" dirty="0">
                <a:solidFill>
                  <a:srgbClr val="002060"/>
                </a:solidFill>
                <a:latin typeface="DMSans-Medium"/>
                <a:cs typeface="DMSans-Medium"/>
              </a:rPr>
              <a:t>or</a:t>
            </a:r>
            <a:r>
              <a:rPr sz="4400" spc="-15" dirty="0">
                <a:solidFill>
                  <a:srgbClr val="002060"/>
                </a:solidFill>
                <a:latin typeface="DMSans-Medium"/>
                <a:cs typeface="DMSans-Medium"/>
              </a:rPr>
              <a:t> </a:t>
            </a:r>
            <a:r>
              <a:rPr sz="4400" spc="-5" dirty="0">
                <a:solidFill>
                  <a:srgbClr val="002060"/>
                </a:solidFill>
                <a:latin typeface="DMSans-Medium"/>
                <a:cs typeface="DMSans-Medium"/>
              </a:rPr>
              <a:t>medical</a:t>
            </a:r>
            <a:r>
              <a:rPr sz="4400" spc="-10" dirty="0">
                <a:solidFill>
                  <a:srgbClr val="002060"/>
                </a:solidFill>
                <a:latin typeface="DMSans-Medium"/>
                <a:cs typeface="DMSans-Medium"/>
              </a:rPr>
              <a:t> officer</a:t>
            </a:r>
            <a:endParaRPr sz="4400" dirty="0">
              <a:solidFill>
                <a:srgbClr val="002060"/>
              </a:solidFill>
              <a:latin typeface="DMSans-Medium"/>
              <a:cs typeface="DMSans-Medium"/>
            </a:endParaRPr>
          </a:p>
        </p:txBody>
      </p:sp>
      <p:pic>
        <p:nvPicPr>
          <p:cNvPr id="9" name="object 9"/>
          <p:cNvPicPr/>
          <p:nvPr/>
        </p:nvPicPr>
        <p:blipFill>
          <a:blip r:embed="rId6" cstate="print"/>
          <a:stretch>
            <a:fillRect/>
          </a:stretch>
        </p:blipFill>
        <p:spPr>
          <a:xfrm>
            <a:off x="7728584" y="5748516"/>
            <a:ext cx="209417" cy="209417"/>
          </a:xfrm>
          <a:prstGeom prst="rect">
            <a:avLst/>
          </a:prstGeom>
        </p:spPr>
      </p:pic>
      <p:sp>
        <p:nvSpPr>
          <p:cNvPr id="10" name="object 10"/>
          <p:cNvSpPr txBox="1"/>
          <p:nvPr/>
        </p:nvSpPr>
        <p:spPr>
          <a:xfrm>
            <a:off x="7715884" y="9047891"/>
            <a:ext cx="4241165" cy="998607"/>
          </a:xfrm>
          <a:prstGeom prst="rect">
            <a:avLst/>
          </a:prstGeom>
        </p:spPr>
        <p:txBody>
          <a:bodyPr vert="horz" wrap="square" lIns="0" tIns="95885" rIns="0" bIns="0" rtlCol="0">
            <a:spAutoFit/>
          </a:bodyPr>
          <a:lstStyle/>
          <a:p>
            <a:pPr marL="12700" marR="5080">
              <a:lnSpc>
                <a:spcPts val="3300"/>
              </a:lnSpc>
              <a:spcBef>
                <a:spcPts val="755"/>
              </a:spcBef>
            </a:pPr>
            <a:r>
              <a:rPr sz="4400" spc="-5" dirty="0">
                <a:solidFill>
                  <a:srgbClr val="002060"/>
                </a:solidFill>
                <a:latin typeface="DMSans-Medium"/>
                <a:cs typeface="DMSans-Medium"/>
              </a:rPr>
              <a:t>Visit: </a:t>
            </a:r>
            <a:r>
              <a:rPr sz="4400" dirty="0">
                <a:solidFill>
                  <a:srgbClr val="002060"/>
                </a:solidFill>
                <a:latin typeface="DMSans-Medium"/>
                <a:cs typeface="DMSans-Medium"/>
              </a:rPr>
              <a:t> </a:t>
            </a:r>
            <a:r>
              <a:rPr sz="4400" spc="-5" dirty="0">
                <a:solidFill>
                  <a:srgbClr val="002060"/>
                </a:solidFill>
                <a:latin typeface="DMSans-Medium"/>
                <a:cs typeface="DMSans-Medium"/>
                <a:hlinkClick r:id="rId7">
                  <a:extLst>
                    <a:ext uri="{A12FA001-AC4F-418D-AE19-62706E023703}">
                      <ahyp:hlinkClr xmlns:ahyp="http://schemas.microsoft.com/office/drawing/2018/hyperlinkcolor" val="tx"/>
                    </a:ext>
                  </a:extLst>
                </a:hlinkClick>
              </a:rPr>
              <a:t>ww</a:t>
            </a:r>
            <a:r>
              <a:rPr sz="4400" spc="-95" dirty="0">
                <a:solidFill>
                  <a:srgbClr val="002060"/>
                </a:solidFill>
                <a:latin typeface="DMSans-Medium"/>
                <a:cs typeface="DMSans-Medium"/>
                <a:hlinkClick r:id="rId7">
                  <a:extLst>
                    <a:ext uri="{A12FA001-AC4F-418D-AE19-62706E023703}">
                      <ahyp:hlinkClr xmlns:ahyp="http://schemas.microsoft.com/office/drawing/2018/hyperlinkcolor" val="tx"/>
                    </a:ext>
                  </a:extLst>
                </a:hlinkClick>
              </a:rPr>
              <a:t>w</a:t>
            </a:r>
            <a:r>
              <a:rPr sz="4400" spc="-5" dirty="0">
                <a:solidFill>
                  <a:srgbClr val="002060"/>
                </a:solidFill>
                <a:latin typeface="DMSans-Medium"/>
                <a:cs typeface="DMSans-Medium"/>
                <a:hlinkClick r:id="rId7">
                  <a:extLst>
                    <a:ext uri="{A12FA001-AC4F-418D-AE19-62706E023703}">
                      <ahyp:hlinkClr xmlns:ahyp="http://schemas.microsoft.com/office/drawing/2018/hyperlinkcolor" val="tx"/>
                    </a:ext>
                  </a:extLst>
                </a:hlinkClick>
              </a:rPr>
              <a:t>.nhs.uk/</a:t>
            </a:r>
            <a:endParaRPr sz="4400" dirty="0">
              <a:solidFill>
                <a:srgbClr val="002060"/>
              </a:solidFill>
              <a:latin typeface="DMSans-Medium"/>
              <a:cs typeface="DMSans-Medium"/>
            </a:endParaRPr>
          </a:p>
        </p:txBody>
      </p:sp>
      <p:pic>
        <p:nvPicPr>
          <p:cNvPr id="11" name="object 11"/>
          <p:cNvPicPr/>
          <p:nvPr/>
        </p:nvPicPr>
        <p:blipFill>
          <a:blip r:embed="rId8" cstate="print"/>
          <a:stretch>
            <a:fillRect/>
          </a:stretch>
        </p:blipFill>
        <p:spPr>
          <a:xfrm>
            <a:off x="7728584" y="8632684"/>
            <a:ext cx="209417" cy="209417"/>
          </a:xfrm>
          <a:prstGeom prst="rect">
            <a:avLst/>
          </a:prstGeom>
        </p:spPr>
      </p:pic>
      <p:pic>
        <p:nvPicPr>
          <p:cNvPr id="16" name="Picture 15" descr="Icon&#10;&#10;Description automatically generated">
            <a:extLst>
              <a:ext uri="{FF2B5EF4-FFF2-40B4-BE49-F238E27FC236}">
                <a16:creationId xmlns:a16="http://schemas.microsoft.com/office/drawing/2014/main" id="{EBDB46FE-68C0-486A-9694-6B6520DEE8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5217" y="4001716"/>
            <a:ext cx="7339169" cy="6025045"/>
          </a:xfrm>
          <a:prstGeom prst="rect">
            <a:avLst/>
          </a:prstGeom>
        </p:spPr>
      </p:pic>
    </p:spTree>
    <p:extLst>
      <p:ext uri="{BB962C8B-B14F-4D97-AF65-F5344CB8AC3E}">
        <p14:creationId xmlns:p14="http://schemas.microsoft.com/office/powerpoint/2010/main" val="369917742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0261" y="1344321"/>
            <a:ext cx="9095740" cy="3795395"/>
          </a:xfrm>
          <a:prstGeom prst="rect">
            <a:avLst/>
          </a:prstGeom>
        </p:spPr>
        <p:txBody>
          <a:bodyPr vert="horz" wrap="square" lIns="0" tIns="12065" rIns="0" bIns="0" rtlCol="0">
            <a:spAutoFit/>
          </a:bodyPr>
          <a:lstStyle/>
          <a:p>
            <a:pPr marL="12700" marR="5080">
              <a:lnSpc>
                <a:spcPct val="100499"/>
              </a:lnSpc>
              <a:spcBef>
                <a:spcPts val="95"/>
              </a:spcBef>
            </a:pPr>
            <a:r>
              <a:rPr sz="4100" spc="-20" dirty="0">
                <a:solidFill>
                  <a:srgbClr val="042E5A"/>
                </a:solidFill>
                <a:latin typeface="DM Sans"/>
                <a:cs typeface="DM Sans"/>
              </a:rPr>
              <a:t>The</a:t>
            </a:r>
            <a:r>
              <a:rPr sz="4100" spc="-10" dirty="0">
                <a:solidFill>
                  <a:srgbClr val="042E5A"/>
                </a:solidFill>
                <a:latin typeface="DM Sans"/>
                <a:cs typeface="DM Sans"/>
              </a:rPr>
              <a:t> </a:t>
            </a:r>
            <a:r>
              <a:rPr sz="4100" spc="-55" dirty="0">
                <a:solidFill>
                  <a:srgbClr val="042E5A"/>
                </a:solidFill>
                <a:latin typeface="DM Sans"/>
                <a:cs typeface="DM Sans"/>
              </a:rPr>
              <a:t>presentation</a:t>
            </a:r>
            <a:r>
              <a:rPr sz="4100" spc="-5" dirty="0">
                <a:solidFill>
                  <a:srgbClr val="042E5A"/>
                </a:solidFill>
                <a:latin typeface="DM Sans"/>
                <a:cs typeface="DM Sans"/>
              </a:rPr>
              <a:t> </a:t>
            </a:r>
            <a:r>
              <a:rPr sz="4100" spc="-35" dirty="0">
                <a:solidFill>
                  <a:srgbClr val="042E5A"/>
                </a:solidFill>
                <a:latin typeface="DM Sans"/>
                <a:cs typeface="DM Sans"/>
              </a:rPr>
              <a:t>was</a:t>
            </a:r>
            <a:r>
              <a:rPr sz="4100" spc="-5" dirty="0">
                <a:solidFill>
                  <a:srgbClr val="042E5A"/>
                </a:solidFill>
                <a:latin typeface="DM Sans"/>
                <a:cs typeface="DM Sans"/>
              </a:rPr>
              <a:t> </a:t>
            </a:r>
            <a:r>
              <a:rPr sz="4100" spc="-60" dirty="0">
                <a:solidFill>
                  <a:srgbClr val="042E5A"/>
                </a:solidFill>
                <a:latin typeface="DM Sans"/>
                <a:cs typeface="DM Sans"/>
              </a:rPr>
              <a:t>created</a:t>
            </a:r>
            <a:r>
              <a:rPr sz="4100" spc="-5" dirty="0">
                <a:solidFill>
                  <a:srgbClr val="042E5A"/>
                </a:solidFill>
                <a:latin typeface="DM Sans"/>
                <a:cs typeface="DM Sans"/>
              </a:rPr>
              <a:t> </a:t>
            </a:r>
            <a:r>
              <a:rPr sz="4100" spc="-10" dirty="0">
                <a:solidFill>
                  <a:srgbClr val="042E5A"/>
                </a:solidFill>
                <a:latin typeface="DM Sans"/>
                <a:cs typeface="DM Sans"/>
              </a:rPr>
              <a:t>as</a:t>
            </a:r>
            <a:r>
              <a:rPr sz="4100" spc="-5" dirty="0">
                <a:solidFill>
                  <a:srgbClr val="042E5A"/>
                </a:solidFill>
                <a:latin typeface="DM Sans"/>
                <a:cs typeface="DM Sans"/>
              </a:rPr>
              <a:t> part </a:t>
            </a:r>
            <a:r>
              <a:rPr sz="4100" dirty="0">
                <a:solidFill>
                  <a:srgbClr val="042E5A"/>
                </a:solidFill>
                <a:latin typeface="DM Sans"/>
                <a:cs typeface="DM Sans"/>
              </a:rPr>
              <a:t> </a:t>
            </a:r>
            <a:r>
              <a:rPr sz="4100" spc="-40" dirty="0">
                <a:solidFill>
                  <a:srgbClr val="042E5A"/>
                </a:solidFill>
                <a:latin typeface="DM Sans"/>
                <a:cs typeface="DM Sans"/>
              </a:rPr>
              <a:t>of</a:t>
            </a:r>
            <a:r>
              <a:rPr sz="4100" dirty="0">
                <a:solidFill>
                  <a:srgbClr val="042E5A"/>
                </a:solidFill>
                <a:latin typeface="DM Sans"/>
                <a:cs typeface="DM Sans"/>
              </a:rPr>
              <a:t> </a:t>
            </a:r>
            <a:r>
              <a:rPr sz="4100" spc="-30" dirty="0">
                <a:solidFill>
                  <a:srgbClr val="042E5A"/>
                </a:solidFill>
                <a:latin typeface="DM Sans"/>
                <a:cs typeface="DM Sans"/>
              </a:rPr>
              <a:t>the</a:t>
            </a:r>
            <a:r>
              <a:rPr sz="4100" dirty="0">
                <a:solidFill>
                  <a:srgbClr val="042E5A"/>
                </a:solidFill>
                <a:latin typeface="DM Sans"/>
                <a:cs typeface="DM Sans"/>
              </a:rPr>
              <a:t> </a:t>
            </a:r>
            <a:r>
              <a:rPr sz="4100" spc="-110" dirty="0">
                <a:solidFill>
                  <a:srgbClr val="042E5A"/>
                </a:solidFill>
                <a:latin typeface="DM Sans"/>
                <a:cs typeface="DM Sans"/>
              </a:rPr>
              <a:t>EDUCATE</a:t>
            </a:r>
            <a:r>
              <a:rPr sz="4100" dirty="0">
                <a:solidFill>
                  <a:srgbClr val="042E5A"/>
                </a:solidFill>
                <a:latin typeface="DM Sans"/>
                <a:cs typeface="DM Sans"/>
              </a:rPr>
              <a:t> </a:t>
            </a:r>
            <a:r>
              <a:rPr sz="4100" spc="-35" dirty="0">
                <a:solidFill>
                  <a:srgbClr val="042E5A"/>
                </a:solidFill>
                <a:latin typeface="DM Sans"/>
                <a:cs typeface="DM Sans"/>
              </a:rPr>
              <a:t>study</a:t>
            </a:r>
            <a:r>
              <a:rPr sz="4100" spc="5" dirty="0">
                <a:solidFill>
                  <a:srgbClr val="042E5A"/>
                </a:solidFill>
                <a:latin typeface="DM Sans"/>
                <a:cs typeface="DM Sans"/>
              </a:rPr>
              <a:t> </a:t>
            </a:r>
            <a:r>
              <a:rPr sz="4100" spc="-65" dirty="0">
                <a:solidFill>
                  <a:srgbClr val="042E5A"/>
                </a:solidFill>
                <a:latin typeface="DM Sans"/>
                <a:cs typeface="DM Sans"/>
              </a:rPr>
              <a:t>by</a:t>
            </a:r>
            <a:r>
              <a:rPr sz="4100" dirty="0">
                <a:solidFill>
                  <a:srgbClr val="042E5A"/>
                </a:solidFill>
                <a:latin typeface="DM Sans"/>
                <a:cs typeface="DM Sans"/>
              </a:rPr>
              <a:t> </a:t>
            </a:r>
            <a:r>
              <a:rPr sz="4100" spc="-45" dirty="0">
                <a:solidFill>
                  <a:srgbClr val="042E5A"/>
                </a:solidFill>
                <a:latin typeface="DM Sans"/>
                <a:cs typeface="DM Sans"/>
              </a:rPr>
              <a:t>researchers </a:t>
            </a:r>
            <a:r>
              <a:rPr sz="4100" spc="-40" dirty="0">
                <a:solidFill>
                  <a:srgbClr val="042E5A"/>
                </a:solidFill>
                <a:latin typeface="DM Sans"/>
                <a:cs typeface="DM Sans"/>
              </a:rPr>
              <a:t> </a:t>
            </a:r>
            <a:r>
              <a:rPr sz="4100" spc="-35" dirty="0">
                <a:solidFill>
                  <a:srgbClr val="042E5A"/>
                </a:solidFill>
                <a:latin typeface="DM Sans"/>
                <a:cs typeface="DM Sans"/>
              </a:rPr>
              <a:t>at</a:t>
            </a:r>
            <a:r>
              <a:rPr sz="4100" spc="5" dirty="0">
                <a:solidFill>
                  <a:srgbClr val="042E5A"/>
                </a:solidFill>
                <a:latin typeface="DM Sans"/>
                <a:cs typeface="DM Sans"/>
              </a:rPr>
              <a:t> </a:t>
            </a:r>
            <a:r>
              <a:rPr sz="4100" spc="-30" dirty="0">
                <a:solidFill>
                  <a:srgbClr val="042E5A"/>
                </a:solidFill>
                <a:latin typeface="DM Sans"/>
                <a:cs typeface="DM Sans"/>
              </a:rPr>
              <a:t>the</a:t>
            </a:r>
            <a:r>
              <a:rPr sz="4100" spc="5" dirty="0">
                <a:solidFill>
                  <a:srgbClr val="042E5A"/>
                </a:solidFill>
                <a:latin typeface="DM Sans"/>
                <a:cs typeface="DM Sans"/>
              </a:rPr>
              <a:t> </a:t>
            </a:r>
            <a:r>
              <a:rPr sz="4100" spc="-45" dirty="0">
                <a:solidFill>
                  <a:srgbClr val="042E5A"/>
                </a:solidFill>
                <a:latin typeface="DM Sans"/>
                <a:cs typeface="DM Sans"/>
              </a:rPr>
              <a:t>University</a:t>
            </a:r>
            <a:r>
              <a:rPr sz="4100" spc="10" dirty="0">
                <a:solidFill>
                  <a:srgbClr val="042E5A"/>
                </a:solidFill>
                <a:latin typeface="DM Sans"/>
                <a:cs typeface="DM Sans"/>
              </a:rPr>
              <a:t> </a:t>
            </a:r>
            <a:r>
              <a:rPr sz="4100" spc="-40" dirty="0">
                <a:solidFill>
                  <a:srgbClr val="042E5A"/>
                </a:solidFill>
                <a:latin typeface="DM Sans"/>
                <a:cs typeface="DM Sans"/>
              </a:rPr>
              <a:t>of</a:t>
            </a:r>
            <a:r>
              <a:rPr sz="4100" spc="5" dirty="0">
                <a:solidFill>
                  <a:srgbClr val="042E5A"/>
                </a:solidFill>
                <a:latin typeface="DM Sans"/>
                <a:cs typeface="DM Sans"/>
              </a:rPr>
              <a:t> </a:t>
            </a:r>
            <a:r>
              <a:rPr sz="4100" spc="-55" dirty="0">
                <a:solidFill>
                  <a:srgbClr val="042E5A"/>
                </a:solidFill>
                <a:latin typeface="DM Sans"/>
                <a:cs typeface="DM Sans"/>
              </a:rPr>
              <a:t>Bristol</a:t>
            </a:r>
            <a:r>
              <a:rPr sz="4100" spc="5" dirty="0">
                <a:solidFill>
                  <a:srgbClr val="042E5A"/>
                </a:solidFill>
                <a:latin typeface="DM Sans"/>
                <a:cs typeface="DM Sans"/>
              </a:rPr>
              <a:t> </a:t>
            </a:r>
            <a:r>
              <a:rPr sz="4100" spc="-10" dirty="0">
                <a:solidFill>
                  <a:srgbClr val="042E5A"/>
                </a:solidFill>
                <a:latin typeface="DM Sans"/>
                <a:cs typeface="DM Sans"/>
              </a:rPr>
              <a:t>and</a:t>
            </a:r>
            <a:r>
              <a:rPr sz="4100" spc="10" dirty="0">
                <a:solidFill>
                  <a:srgbClr val="042E5A"/>
                </a:solidFill>
                <a:latin typeface="DM Sans"/>
                <a:cs typeface="DM Sans"/>
              </a:rPr>
              <a:t> </a:t>
            </a:r>
            <a:r>
              <a:rPr sz="4100" spc="-45" dirty="0">
                <a:solidFill>
                  <a:srgbClr val="042E5A"/>
                </a:solidFill>
                <a:latin typeface="DM Sans"/>
                <a:cs typeface="DM Sans"/>
              </a:rPr>
              <a:t>London </a:t>
            </a:r>
            <a:r>
              <a:rPr sz="4100" spc="-1075" dirty="0">
                <a:solidFill>
                  <a:srgbClr val="042E5A"/>
                </a:solidFill>
                <a:latin typeface="DM Sans"/>
                <a:cs typeface="DM Sans"/>
              </a:rPr>
              <a:t> </a:t>
            </a:r>
            <a:r>
              <a:rPr sz="4100" spc="-30" dirty="0">
                <a:solidFill>
                  <a:srgbClr val="042E5A"/>
                </a:solidFill>
                <a:latin typeface="DM Sans"/>
                <a:cs typeface="DM Sans"/>
              </a:rPr>
              <a:t>School</a:t>
            </a:r>
            <a:r>
              <a:rPr sz="4100" dirty="0">
                <a:solidFill>
                  <a:srgbClr val="042E5A"/>
                </a:solidFill>
                <a:latin typeface="DM Sans"/>
                <a:cs typeface="DM Sans"/>
              </a:rPr>
              <a:t> </a:t>
            </a:r>
            <a:r>
              <a:rPr sz="4100" spc="-40" dirty="0">
                <a:solidFill>
                  <a:srgbClr val="042E5A"/>
                </a:solidFill>
                <a:latin typeface="DM Sans"/>
                <a:cs typeface="DM Sans"/>
              </a:rPr>
              <a:t>of</a:t>
            </a:r>
            <a:r>
              <a:rPr sz="4100" spc="5" dirty="0">
                <a:solidFill>
                  <a:srgbClr val="042E5A"/>
                </a:solidFill>
                <a:latin typeface="DM Sans"/>
                <a:cs typeface="DM Sans"/>
              </a:rPr>
              <a:t> </a:t>
            </a:r>
            <a:r>
              <a:rPr sz="4100" spc="-50" dirty="0">
                <a:solidFill>
                  <a:srgbClr val="042E5A"/>
                </a:solidFill>
                <a:latin typeface="DM Sans"/>
                <a:cs typeface="DM Sans"/>
              </a:rPr>
              <a:t>Hygiene</a:t>
            </a:r>
            <a:r>
              <a:rPr sz="4100" spc="5" dirty="0">
                <a:solidFill>
                  <a:srgbClr val="042E5A"/>
                </a:solidFill>
                <a:latin typeface="DM Sans"/>
                <a:cs typeface="DM Sans"/>
              </a:rPr>
              <a:t> </a:t>
            </a:r>
            <a:r>
              <a:rPr sz="4100" spc="-10" dirty="0">
                <a:solidFill>
                  <a:srgbClr val="042E5A"/>
                </a:solidFill>
                <a:latin typeface="DM Sans"/>
                <a:cs typeface="DM Sans"/>
              </a:rPr>
              <a:t>and</a:t>
            </a:r>
            <a:r>
              <a:rPr sz="4100" dirty="0">
                <a:solidFill>
                  <a:srgbClr val="042E5A"/>
                </a:solidFill>
                <a:latin typeface="DM Sans"/>
                <a:cs typeface="DM Sans"/>
              </a:rPr>
              <a:t> </a:t>
            </a:r>
            <a:r>
              <a:rPr sz="4100" spc="-90" dirty="0">
                <a:solidFill>
                  <a:srgbClr val="042E5A"/>
                </a:solidFill>
                <a:latin typeface="DM Sans"/>
                <a:cs typeface="DM Sans"/>
              </a:rPr>
              <a:t>Tropical </a:t>
            </a:r>
            <a:r>
              <a:rPr sz="4100" spc="-85" dirty="0">
                <a:solidFill>
                  <a:srgbClr val="042E5A"/>
                </a:solidFill>
                <a:latin typeface="DM Sans"/>
                <a:cs typeface="DM Sans"/>
              </a:rPr>
              <a:t> </a:t>
            </a:r>
            <a:r>
              <a:rPr sz="4100" spc="-35" dirty="0">
                <a:solidFill>
                  <a:srgbClr val="042E5A"/>
                </a:solidFill>
                <a:latin typeface="DM Sans"/>
                <a:cs typeface="DM Sans"/>
              </a:rPr>
              <a:t>Medicine</a:t>
            </a:r>
            <a:r>
              <a:rPr sz="4100" dirty="0">
                <a:solidFill>
                  <a:srgbClr val="042E5A"/>
                </a:solidFill>
                <a:latin typeface="DM Sans"/>
                <a:cs typeface="DM Sans"/>
              </a:rPr>
              <a:t> </a:t>
            </a:r>
            <a:r>
              <a:rPr sz="4100" spc="-20" dirty="0">
                <a:solidFill>
                  <a:srgbClr val="042E5A"/>
                </a:solidFill>
                <a:latin typeface="DM Sans"/>
                <a:cs typeface="DM Sans"/>
              </a:rPr>
              <a:t>in</a:t>
            </a:r>
            <a:r>
              <a:rPr sz="4100" dirty="0">
                <a:solidFill>
                  <a:srgbClr val="042E5A"/>
                </a:solidFill>
                <a:latin typeface="DM Sans"/>
                <a:cs typeface="DM Sans"/>
              </a:rPr>
              <a:t> </a:t>
            </a:r>
            <a:r>
              <a:rPr sz="4100" spc="-45" dirty="0">
                <a:solidFill>
                  <a:srgbClr val="042E5A"/>
                </a:solidFill>
                <a:latin typeface="DM Sans"/>
                <a:cs typeface="DM Sans"/>
              </a:rPr>
              <a:t>collaboration</a:t>
            </a:r>
            <a:r>
              <a:rPr sz="4100" dirty="0">
                <a:solidFill>
                  <a:srgbClr val="042E5A"/>
                </a:solidFill>
                <a:latin typeface="DM Sans"/>
                <a:cs typeface="DM Sans"/>
              </a:rPr>
              <a:t> </a:t>
            </a:r>
            <a:r>
              <a:rPr sz="4100" spc="-50" dirty="0">
                <a:solidFill>
                  <a:srgbClr val="042E5A"/>
                </a:solidFill>
                <a:latin typeface="DM Sans"/>
                <a:cs typeface="DM Sans"/>
              </a:rPr>
              <a:t>with</a:t>
            </a:r>
            <a:r>
              <a:rPr sz="4100" dirty="0">
                <a:solidFill>
                  <a:srgbClr val="042E5A"/>
                </a:solidFill>
                <a:latin typeface="DM Sans"/>
                <a:cs typeface="DM Sans"/>
              </a:rPr>
              <a:t> </a:t>
            </a:r>
            <a:r>
              <a:rPr sz="4100" spc="-15" dirty="0">
                <a:solidFill>
                  <a:srgbClr val="042E5A"/>
                </a:solidFill>
                <a:latin typeface="DM Sans"/>
                <a:cs typeface="DM Sans"/>
              </a:rPr>
              <a:t>our </a:t>
            </a:r>
            <a:r>
              <a:rPr sz="4100" spc="-10" dirty="0">
                <a:solidFill>
                  <a:srgbClr val="042E5A"/>
                </a:solidFill>
                <a:latin typeface="DM Sans"/>
                <a:cs typeface="DM Sans"/>
              </a:rPr>
              <a:t> </a:t>
            </a:r>
            <a:r>
              <a:rPr sz="4100" spc="-20" dirty="0">
                <a:solidFill>
                  <a:srgbClr val="042E5A"/>
                </a:solidFill>
                <a:latin typeface="DM Sans"/>
                <a:cs typeface="DM Sans"/>
              </a:rPr>
              <a:t>partner</a:t>
            </a:r>
            <a:r>
              <a:rPr sz="4100" dirty="0">
                <a:solidFill>
                  <a:srgbClr val="042E5A"/>
                </a:solidFill>
                <a:latin typeface="DM Sans"/>
                <a:cs typeface="DM Sans"/>
              </a:rPr>
              <a:t> </a:t>
            </a:r>
            <a:r>
              <a:rPr sz="4100" spc="-50" dirty="0">
                <a:solidFill>
                  <a:srgbClr val="042E5A"/>
                </a:solidFill>
                <a:latin typeface="DM Sans"/>
                <a:cs typeface="DM Sans"/>
              </a:rPr>
              <a:t>organisations.</a:t>
            </a:r>
            <a:endParaRPr sz="4100" dirty="0">
              <a:latin typeface="DM Sans"/>
              <a:cs typeface="DM Sans"/>
            </a:endParaRPr>
          </a:p>
        </p:txBody>
      </p:sp>
      <p:pic>
        <p:nvPicPr>
          <p:cNvPr id="3" name="object 3"/>
          <p:cNvPicPr/>
          <p:nvPr/>
        </p:nvPicPr>
        <p:blipFill>
          <a:blip r:embed="rId2" cstate="print"/>
          <a:stretch>
            <a:fillRect/>
          </a:stretch>
        </p:blipFill>
        <p:spPr>
          <a:xfrm>
            <a:off x="2201317" y="6498411"/>
            <a:ext cx="2380473" cy="672660"/>
          </a:xfrm>
          <a:prstGeom prst="rect">
            <a:avLst/>
          </a:prstGeom>
        </p:spPr>
      </p:pic>
      <p:pic>
        <p:nvPicPr>
          <p:cNvPr id="4" name="object 4"/>
          <p:cNvPicPr/>
          <p:nvPr/>
        </p:nvPicPr>
        <p:blipFill>
          <a:blip r:embed="rId3" cstate="print"/>
          <a:stretch>
            <a:fillRect/>
          </a:stretch>
        </p:blipFill>
        <p:spPr>
          <a:xfrm>
            <a:off x="6892302" y="6282531"/>
            <a:ext cx="2380473" cy="1027840"/>
          </a:xfrm>
          <a:prstGeom prst="rect">
            <a:avLst/>
          </a:prstGeom>
        </p:spPr>
      </p:pic>
      <p:pic>
        <p:nvPicPr>
          <p:cNvPr id="5" name="object 5"/>
          <p:cNvPicPr/>
          <p:nvPr/>
        </p:nvPicPr>
        <p:blipFill>
          <a:blip r:embed="rId4" cstate="print"/>
          <a:stretch>
            <a:fillRect/>
          </a:stretch>
        </p:blipFill>
        <p:spPr>
          <a:xfrm>
            <a:off x="11457588" y="8366247"/>
            <a:ext cx="2380462" cy="1122933"/>
          </a:xfrm>
          <a:prstGeom prst="rect">
            <a:avLst/>
          </a:prstGeom>
        </p:spPr>
      </p:pic>
      <p:pic>
        <p:nvPicPr>
          <p:cNvPr id="6" name="object 6"/>
          <p:cNvPicPr/>
          <p:nvPr/>
        </p:nvPicPr>
        <p:blipFill>
          <a:blip r:embed="rId5" cstate="print"/>
          <a:stretch>
            <a:fillRect/>
          </a:stretch>
        </p:blipFill>
        <p:spPr>
          <a:xfrm>
            <a:off x="2146530" y="8429063"/>
            <a:ext cx="2380473" cy="1218130"/>
          </a:xfrm>
          <a:prstGeom prst="rect">
            <a:avLst/>
          </a:prstGeom>
        </p:spPr>
      </p:pic>
      <p:pic>
        <p:nvPicPr>
          <p:cNvPr id="7" name="object 7"/>
          <p:cNvPicPr/>
          <p:nvPr/>
        </p:nvPicPr>
        <p:blipFill>
          <a:blip r:embed="rId6" cstate="print"/>
          <a:stretch>
            <a:fillRect/>
          </a:stretch>
        </p:blipFill>
        <p:spPr>
          <a:xfrm>
            <a:off x="6839947" y="8328607"/>
            <a:ext cx="2380473" cy="1403105"/>
          </a:xfrm>
          <a:prstGeom prst="rect">
            <a:avLst/>
          </a:prstGeom>
        </p:spPr>
      </p:pic>
      <p:pic>
        <p:nvPicPr>
          <p:cNvPr id="8" name="object 8"/>
          <p:cNvPicPr/>
          <p:nvPr/>
        </p:nvPicPr>
        <p:blipFill>
          <a:blip r:embed="rId7" cstate="print"/>
          <a:stretch>
            <a:fillRect/>
          </a:stretch>
        </p:blipFill>
        <p:spPr>
          <a:xfrm>
            <a:off x="14014450" y="1598537"/>
            <a:ext cx="1371600" cy="1846338"/>
          </a:xfrm>
          <a:prstGeom prst="rect">
            <a:avLst/>
          </a:prstGeom>
        </p:spPr>
      </p:pic>
      <p:pic>
        <p:nvPicPr>
          <p:cNvPr id="9" name="object 9"/>
          <p:cNvPicPr/>
          <p:nvPr/>
        </p:nvPicPr>
        <p:blipFill>
          <a:blip r:embed="rId8" cstate="print"/>
          <a:stretch>
            <a:fillRect/>
          </a:stretch>
        </p:blipFill>
        <p:spPr>
          <a:xfrm>
            <a:off x="11711528" y="6079278"/>
            <a:ext cx="1446680" cy="1713534"/>
          </a:xfrm>
          <a:prstGeom prst="rect">
            <a:avLst/>
          </a:prstGeom>
        </p:spPr>
      </p:pic>
      <p:pic>
        <p:nvPicPr>
          <p:cNvPr id="10" name="object 10"/>
          <p:cNvPicPr/>
          <p:nvPr/>
        </p:nvPicPr>
        <p:blipFill>
          <a:blip r:embed="rId9" cstate="print"/>
          <a:stretch>
            <a:fillRect/>
          </a:stretch>
        </p:blipFill>
        <p:spPr>
          <a:xfrm>
            <a:off x="15517852" y="6408181"/>
            <a:ext cx="3678198" cy="846694"/>
          </a:xfrm>
          <a:prstGeom prst="rect">
            <a:avLst/>
          </a:prstGeom>
        </p:spPr>
      </p:pic>
      <p:pic>
        <p:nvPicPr>
          <p:cNvPr id="14" name="Picture 13">
            <a:extLst>
              <a:ext uri="{FF2B5EF4-FFF2-40B4-BE49-F238E27FC236}">
                <a16:creationId xmlns:a16="http://schemas.microsoft.com/office/drawing/2014/main" id="{D54D0BFE-5F5C-49BA-AC64-10AF57D825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79499" y="8307708"/>
            <a:ext cx="5050974" cy="972396"/>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600415" y="4984167"/>
            <a:ext cx="9322760" cy="1435008"/>
          </a:xfrm>
          <a:prstGeom prst="rect">
            <a:avLst/>
          </a:prstGeom>
        </p:spPr>
        <p:txBody>
          <a:bodyPr vert="horz" wrap="square" lIns="0" tIns="80010" rIns="0" bIns="0" rtlCol="0">
            <a:spAutoFit/>
          </a:bodyPr>
          <a:lstStyle/>
          <a:p>
            <a:pPr marR="5080" indent="-1216660"/>
            <a:r>
              <a:rPr lang="en-GB" sz="4400" dirty="0">
                <a:solidFill>
                  <a:srgbClr val="042D5A"/>
                </a:solidFill>
                <a:latin typeface="DMSans-Medium" panose="020B0604020202020204" charset="0"/>
              </a:rPr>
              <a:t>We will ask questions if we aren’t sure of something</a:t>
            </a:r>
          </a:p>
        </p:txBody>
      </p:sp>
      <p:sp>
        <p:nvSpPr>
          <p:cNvPr id="6" name="object 6"/>
          <p:cNvSpPr txBox="1"/>
          <p:nvPr/>
        </p:nvSpPr>
        <p:spPr>
          <a:xfrm>
            <a:off x="10600415" y="3422759"/>
            <a:ext cx="7775508" cy="1366400"/>
          </a:xfrm>
          <a:prstGeom prst="rect">
            <a:avLst/>
          </a:prstGeom>
        </p:spPr>
        <p:txBody>
          <a:bodyPr vert="horz" wrap="square" lIns="0" tIns="12065" rIns="0" bIns="0" rtlCol="0">
            <a:spAutoFit/>
          </a:bodyPr>
          <a:lstStyle/>
          <a:p>
            <a:pPr>
              <a:spcBef>
                <a:spcPts val="95"/>
              </a:spcBef>
            </a:pPr>
            <a:r>
              <a:rPr lang="en-GB" sz="4400" spc="-25" dirty="0">
                <a:solidFill>
                  <a:srgbClr val="042D5A"/>
                </a:solidFill>
                <a:latin typeface="DMSans-Medium" panose="020B0604020202020204" charset="0"/>
                <a:cs typeface="DMSans-Medium"/>
              </a:rPr>
              <a:t>We will respect </a:t>
            </a:r>
            <a:r>
              <a:rPr lang="en-GB" sz="4400" spc="-10" dirty="0">
                <a:solidFill>
                  <a:srgbClr val="042D5A"/>
                </a:solidFill>
                <a:latin typeface="DMSans-Medium" panose="020B0604020202020204" charset="0"/>
                <a:cs typeface="DMSans-Medium"/>
              </a:rPr>
              <a:t>what</a:t>
            </a:r>
            <a:r>
              <a:rPr lang="en-GB" sz="4400" spc="-25" dirty="0">
                <a:solidFill>
                  <a:srgbClr val="042D5A"/>
                </a:solidFill>
                <a:latin typeface="DMSans-Medium" panose="020B0604020202020204" charset="0"/>
                <a:cs typeface="DMSans-Medium"/>
              </a:rPr>
              <a:t> </a:t>
            </a:r>
            <a:r>
              <a:rPr lang="en-GB" sz="4400" spc="-20" dirty="0">
                <a:solidFill>
                  <a:srgbClr val="042D5A"/>
                </a:solidFill>
                <a:latin typeface="DMSans-Medium" panose="020B0604020202020204" charset="0"/>
                <a:cs typeface="DMSans-Medium"/>
              </a:rPr>
              <a:t>other</a:t>
            </a:r>
            <a:endParaRPr lang="en-GB" sz="4400" dirty="0">
              <a:solidFill>
                <a:srgbClr val="042D5A"/>
              </a:solidFill>
              <a:latin typeface="DMSans-Medium" panose="020B0604020202020204" charset="0"/>
              <a:cs typeface="DMSans-Medium"/>
            </a:endParaRPr>
          </a:p>
          <a:p>
            <a:r>
              <a:rPr lang="en-GB" sz="4400" spc="-5" dirty="0">
                <a:solidFill>
                  <a:srgbClr val="042D5A"/>
                </a:solidFill>
                <a:latin typeface="DMSans-Medium" panose="020B0604020202020204" charset="0"/>
                <a:cs typeface="DMSans-Medium"/>
              </a:rPr>
              <a:t>people</a:t>
            </a:r>
            <a:r>
              <a:rPr lang="en-GB" sz="4400" spc="-25" dirty="0">
                <a:solidFill>
                  <a:srgbClr val="042D5A"/>
                </a:solidFill>
                <a:latin typeface="DMSans-Medium" panose="020B0604020202020204" charset="0"/>
                <a:cs typeface="DMSans-Medium"/>
              </a:rPr>
              <a:t> </a:t>
            </a:r>
            <a:r>
              <a:rPr lang="en-GB" sz="4400" spc="-20" dirty="0">
                <a:solidFill>
                  <a:srgbClr val="042D5A"/>
                </a:solidFill>
                <a:latin typeface="DMSans-Medium" panose="020B0604020202020204" charset="0"/>
                <a:cs typeface="DMSans-Medium"/>
              </a:rPr>
              <a:t>say</a:t>
            </a:r>
            <a:endParaRPr lang="en-GB" sz="4400" dirty="0">
              <a:solidFill>
                <a:srgbClr val="042D5A"/>
              </a:solidFill>
              <a:latin typeface="DMSans-Medium" panose="020B0604020202020204" charset="0"/>
              <a:cs typeface="DMSans-Medium"/>
            </a:endParaRPr>
          </a:p>
        </p:txBody>
      </p:sp>
      <p:pic>
        <p:nvPicPr>
          <p:cNvPr id="7" name="object 7"/>
          <p:cNvPicPr/>
          <p:nvPr/>
        </p:nvPicPr>
        <p:blipFill>
          <a:blip r:embed="rId3" cstate="print"/>
          <a:stretch>
            <a:fillRect/>
          </a:stretch>
        </p:blipFill>
        <p:spPr>
          <a:xfrm>
            <a:off x="10089133" y="3845058"/>
            <a:ext cx="209417" cy="209417"/>
          </a:xfrm>
          <a:prstGeom prst="rect">
            <a:avLst/>
          </a:prstGeom>
        </p:spPr>
      </p:pic>
      <p:pic>
        <p:nvPicPr>
          <p:cNvPr id="8" name="object 8"/>
          <p:cNvPicPr/>
          <p:nvPr/>
        </p:nvPicPr>
        <p:blipFill>
          <a:blip r:embed="rId4" cstate="print"/>
          <a:stretch>
            <a:fillRect/>
          </a:stretch>
        </p:blipFill>
        <p:spPr>
          <a:xfrm>
            <a:off x="10093978" y="5445258"/>
            <a:ext cx="209417" cy="209417"/>
          </a:xfrm>
          <a:prstGeom prst="rect">
            <a:avLst/>
          </a:prstGeom>
        </p:spPr>
      </p:pic>
      <p:sp>
        <p:nvSpPr>
          <p:cNvPr id="14" name="object 14"/>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7" name="object 4">
            <a:extLst>
              <a:ext uri="{FF2B5EF4-FFF2-40B4-BE49-F238E27FC236}">
                <a16:creationId xmlns:a16="http://schemas.microsoft.com/office/drawing/2014/main" id="{A6921C87-132D-6466-6DE9-BDAA3A7C3D0D}"/>
              </a:ext>
            </a:extLst>
          </p:cNvPr>
          <p:cNvSpPr txBox="1"/>
          <p:nvPr/>
        </p:nvSpPr>
        <p:spPr>
          <a:xfrm>
            <a:off x="10600415" y="6672533"/>
            <a:ext cx="7775508" cy="3466334"/>
          </a:xfrm>
          <a:prstGeom prst="rect">
            <a:avLst/>
          </a:prstGeom>
        </p:spPr>
        <p:txBody>
          <a:bodyPr vert="horz" wrap="square" lIns="0" tIns="80010" rIns="0" bIns="0" rtlCol="0">
            <a:spAutoFit/>
          </a:bodyPr>
          <a:lstStyle/>
          <a:p>
            <a:pPr>
              <a:spcBef>
                <a:spcPts val="95"/>
              </a:spcBef>
            </a:pPr>
            <a:r>
              <a:rPr lang="en-GB" sz="4400" dirty="0">
                <a:solidFill>
                  <a:srgbClr val="042D5A"/>
                </a:solidFill>
                <a:effectLst/>
                <a:latin typeface="DMSans-Medium" panose="020B0604020202020204" charset="0"/>
                <a:ea typeface="Times New Roman" panose="02020603050405020304" pitchFamily="18" charset="0"/>
              </a:rPr>
              <a:t>We won’t share our own, or our friends’, personal experiences, or share what has been said outside of the classroom </a:t>
            </a:r>
          </a:p>
        </p:txBody>
      </p:sp>
      <p:pic>
        <p:nvPicPr>
          <p:cNvPr id="17" name="object 9">
            <a:extLst>
              <a:ext uri="{FF2B5EF4-FFF2-40B4-BE49-F238E27FC236}">
                <a16:creationId xmlns:a16="http://schemas.microsoft.com/office/drawing/2014/main" id="{E5B93179-855E-5DC0-AEE7-BF661FE12E4C}"/>
              </a:ext>
            </a:extLst>
          </p:cNvPr>
          <p:cNvPicPr/>
          <p:nvPr/>
        </p:nvPicPr>
        <p:blipFill>
          <a:blip r:embed="rId5" cstate="print"/>
          <a:stretch>
            <a:fillRect/>
          </a:stretch>
        </p:blipFill>
        <p:spPr>
          <a:xfrm>
            <a:off x="10089130" y="7274058"/>
            <a:ext cx="209417" cy="209417"/>
          </a:xfrm>
          <a:prstGeom prst="rect">
            <a:avLst/>
          </a:prstGeom>
        </p:spPr>
      </p:pic>
      <p:sp>
        <p:nvSpPr>
          <p:cNvPr id="2" name="object 3">
            <a:extLst>
              <a:ext uri="{FF2B5EF4-FFF2-40B4-BE49-F238E27FC236}">
                <a16:creationId xmlns:a16="http://schemas.microsoft.com/office/drawing/2014/main" id="{BA8EC250-1C95-F657-ACE0-9620AD3BCFF7}"/>
              </a:ext>
            </a:extLst>
          </p:cNvPr>
          <p:cNvSpPr/>
          <p:nvPr/>
        </p:nvSpPr>
        <p:spPr>
          <a:xfrm flipH="1">
            <a:off x="14895195" y="0"/>
            <a:ext cx="520890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
        <p:nvSpPr>
          <p:cNvPr id="11" name="object 2">
            <a:extLst>
              <a:ext uri="{FF2B5EF4-FFF2-40B4-BE49-F238E27FC236}">
                <a16:creationId xmlns:a16="http://schemas.microsoft.com/office/drawing/2014/main" id="{07565317-73C5-FA3B-B4B3-93A8C20C9AB2}"/>
              </a:ext>
            </a:extLst>
          </p:cNvPr>
          <p:cNvSpPr txBox="1">
            <a:spLocks noGrp="1"/>
          </p:cNvSpPr>
          <p:nvPr>
            <p:ph type="title"/>
          </p:nvPr>
        </p:nvSpPr>
        <p:spPr>
          <a:xfrm>
            <a:off x="1222227" y="4062364"/>
            <a:ext cx="8096434" cy="2720617"/>
          </a:xfrm>
          <a:prstGeom prst="rect">
            <a:avLst/>
          </a:prstGeom>
        </p:spPr>
        <p:txBody>
          <a:bodyPr vert="horz" wrap="square" lIns="0" tIns="12065" rIns="0" bIns="0" rtlCol="0">
            <a:spAutoFit/>
          </a:bodyPr>
          <a:lstStyle/>
          <a:p>
            <a:pPr marL="12700" algn="l">
              <a:spcBef>
                <a:spcPts val="95"/>
              </a:spcBef>
            </a:pPr>
            <a:r>
              <a:rPr lang="en-GB" sz="8800" b="1" dirty="0">
                <a:solidFill>
                  <a:srgbClr val="042D5A"/>
                </a:solidFill>
                <a:latin typeface="Roc Grotesk Condensed Black" pitchFamily="2" charset="77"/>
                <a:cs typeface="Space Grotesk" pitchFamily="2" charset="77"/>
              </a:rPr>
              <a:t>Group </a:t>
            </a:r>
            <a:br>
              <a:rPr lang="en-GB" sz="8800" b="1" dirty="0">
                <a:solidFill>
                  <a:srgbClr val="042D5A"/>
                </a:solidFill>
                <a:latin typeface="Roc Grotesk Condensed Black" pitchFamily="2" charset="77"/>
                <a:cs typeface="Space Grotesk" pitchFamily="2" charset="77"/>
              </a:rPr>
            </a:br>
            <a:r>
              <a:rPr lang="en-GB" sz="8800" b="1" dirty="0">
                <a:solidFill>
                  <a:srgbClr val="042D5A"/>
                </a:solidFill>
                <a:latin typeface="Roc Grotesk Condensed Black" pitchFamily="2" charset="77"/>
                <a:cs typeface="Space Grotesk" pitchFamily="2" charset="77"/>
              </a:rPr>
              <a:t>agreement:</a:t>
            </a:r>
            <a:endParaRPr sz="8800" b="1" dirty="0">
              <a:solidFill>
                <a:srgbClr val="042D5A"/>
              </a:solidFill>
              <a:latin typeface="Roc Grotesk Condensed Black" pitchFamily="2" charset="77"/>
              <a:cs typeface="CampaignLight"/>
            </a:endParaRPr>
          </a:p>
        </p:txBody>
      </p:sp>
    </p:spTree>
    <p:extLst>
      <p:ext uri="{BB962C8B-B14F-4D97-AF65-F5344CB8AC3E}">
        <p14:creationId xmlns:p14="http://schemas.microsoft.com/office/powerpoint/2010/main" val="223830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6757" y="2898206"/>
            <a:ext cx="11496675" cy="2653098"/>
          </a:xfrm>
          <a:prstGeom prst="rect">
            <a:avLst/>
          </a:prstGeom>
        </p:spPr>
        <p:txBody>
          <a:bodyPr vert="horz" wrap="square" lIns="0" tIns="473709" rIns="0" bIns="0" rtlCol="0">
            <a:spAutoFit/>
          </a:bodyPr>
          <a:lstStyle/>
          <a:p>
            <a:pPr marL="610870" marR="551180" algn="ctr">
              <a:lnSpc>
                <a:spcPct val="69400"/>
              </a:lnSpc>
              <a:spcBef>
                <a:spcPts val="3729"/>
              </a:spcBef>
            </a:pPr>
            <a:r>
              <a:rPr b="1" spc="-15" dirty="0"/>
              <a:t>What</a:t>
            </a:r>
            <a:r>
              <a:rPr b="1" spc="-40" dirty="0"/>
              <a:t> </a:t>
            </a:r>
            <a:r>
              <a:rPr b="1" spc="25" dirty="0"/>
              <a:t>does</a:t>
            </a:r>
            <a:r>
              <a:rPr b="1" spc="-40" dirty="0"/>
              <a:t> </a:t>
            </a:r>
            <a:r>
              <a:rPr b="1" spc="-5" dirty="0"/>
              <a:t>HPV </a:t>
            </a:r>
            <a:r>
              <a:rPr b="1" spc="-2560" dirty="0"/>
              <a:t> </a:t>
            </a:r>
            <a:r>
              <a:rPr b="1" spc="-5" dirty="0"/>
              <a:t>stand</a:t>
            </a:r>
            <a:r>
              <a:rPr b="1" spc="-15" dirty="0"/>
              <a:t> </a:t>
            </a:r>
            <a:r>
              <a:rPr b="1" spc="-70" dirty="0"/>
              <a:t>for?</a:t>
            </a:r>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172255"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86757" y="2898206"/>
            <a:ext cx="11496675" cy="3994150"/>
          </a:xfrm>
          <a:prstGeom prst="rect">
            <a:avLst/>
          </a:prstGeom>
        </p:spPr>
        <p:txBody>
          <a:bodyPr vert="horz" wrap="square" lIns="0" tIns="473709" rIns="0" bIns="0" rtlCol="0">
            <a:spAutoFit/>
          </a:bodyPr>
          <a:lstStyle/>
          <a:p>
            <a:pPr marL="610870" marR="551180" algn="ctr">
              <a:lnSpc>
                <a:spcPct val="69400"/>
              </a:lnSpc>
              <a:spcBef>
                <a:spcPts val="3729"/>
              </a:spcBef>
            </a:pPr>
            <a:r>
              <a:rPr b="1" spc="-15" dirty="0"/>
              <a:t>What</a:t>
            </a:r>
            <a:r>
              <a:rPr b="1" spc="-40" dirty="0"/>
              <a:t> </a:t>
            </a:r>
            <a:r>
              <a:rPr b="1" spc="25" dirty="0"/>
              <a:t>does</a:t>
            </a:r>
            <a:r>
              <a:rPr b="1" spc="-40" dirty="0"/>
              <a:t> </a:t>
            </a:r>
            <a:r>
              <a:rPr b="1" spc="-5" dirty="0"/>
              <a:t>HPV </a:t>
            </a:r>
            <a:r>
              <a:rPr b="1" spc="-2560" dirty="0"/>
              <a:t> </a:t>
            </a:r>
            <a:r>
              <a:rPr b="1" spc="-5" dirty="0"/>
              <a:t>stand</a:t>
            </a:r>
            <a:r>
              <a:rPr b="1" spc="-15" dirty="0"/>
              <a:t> </a:t>
            </a:r>
            <a:r>
              <a:rPr b="1" spc="-70" dirty="0"/>
              <a:t>for?</a:t>
            </a:r>
          </a:p>
          <a:p>
            <a:pPr algn="ctr">
              <a:lnSpc>
                <a:spcPct val="100000"/>
              </a:lnSpc>
              <a:spcBef>
                <a:spcPts val="1230"/>
              </a:spcBef>
            </a:pPr>
            <a:r>
              <a:rPr sz="8250" spc="-95" dirty="0">
                <a:solidFill>
                  <a:srgbClr val="079392"/>
                </a:solidFill>
                <a:latin typeface="CampaignLight"/>
                <a:cs typeface="CampaignLight"/>
              </a:rPr>
              <a:t>Human</a:t>
            </a:r>
            <a:r>
              <a:rPr sz="8250" spc="-25" dirty="0">
                <a:solidFill>
                  <a:srgbClr val="079392"/>
                </a:solidFill>
                <a:latin typeface="CampaignLight"/>
                <a:cs typeface="CampaignLight"/>
              </a:rPr>
              <a:t> </a:t>
            </a:r>
            <a:r>
              <a:rPr sz="8250" spc="-180" dirty="0">
                <a:solidFill>
                  <a:srgbClr val="079392"/>
                </a:solidFill>
                <a:latin typeface="CampaignLight"/>
                <a:cs typeface="CampaignLight"/>
              </a:rPr>
              <a:t>Papillomavirus</a:t>
            </a:r>
            <a:endParaRPr sz="8250" dirty="0">
              <a:latin typeface="CampaignLight"/>
              <a:cs typeface="CampaignLight"/>
            </a:endParaRPr>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172255"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Tree>
    <p:extLst>
      <p:ext uri="{BB962C8B-B14F-4D97-AF65-F5344CB8AC3E}">
        <p14:creationId xmlns:p14="http://schemas.microsoft.com/office/powerpoint/2010/main" val="76292207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0261" y="1948778"/>
            <a:ext cx="4003040" cy="2329180"/>
          </a:xfrm>
          <a:prstGeom prst="rect">
            <a:avLst/>
          </a:prstGeom>
        </p:spPr>
        <p:txBody>
          <a:bodyPr vert="horz" wrap="square" lIns="0" tIns="222250" rIns="0" bIns="0" rtlCol="0">
            <a:spAutoFit/>
          </a:bodyPr>
          <a:lstStyle/>
          <a:p>
            <a:pPr marL="12700" marR="5080">
              <a:lnSpc>
                <a:spcPts val="8240"/>
              </a:lnSpc>
              <a:spcBef>
                <a:spcPts val="1750"/>
              </a:spcBef>
            </a:pPr>
            <a:r>
              <a:rPr sz="8250" b="1" spc="-145" dirty="0">
                <a:latin typeface="CampaignLight"/>
                <a:cs typeface="CampaignLight"/>
              </a:rPr>
              <a:t>What</a:t>
            </a:r>
            <a:r>
              <a:rPr sz="8250" b="1" spc="-95" dirty="0">
                <a:latin typeface="CampaignLight"/>
                <a:cs typeface="CampaignLight"/>
              </a:rPr>
              <a:t> is </a:t>
            </a:r>
            <a:r>
              <a:rPr sz="8250" b="1" spc="-2130" dirty="0">
                <a:latin typeface="CampaignLight"/>
                <a:cs typeface="CampaignLight"/>
              </a:rPr>
              <a:t> </a:t>
            </a:r>
            <a:r>
              <a:rPr sz="8250" b="1" spc="-105" dirty="0">
                <a:latin typeface="CampaignLight"/>
                <a:cs typeface="CampaignLight"/>
              </a:rPr>
              <a:t>HPV?</a:t>
            </a:r>
            <a:endParaRPr sz="8250" b="1" dirty="0">
              <a:latin typeface="CampaignLight"/>
              <a:cs typeface="CampaignLight"/>
            </a:endParaRPr>
          </a:p>
        </p:txBody>
      </p:sp>
      <p:pic>
        <p:nvPicPr>
          <p:cNvPr id="3" name="object 3"/>
          <p:cNvPicPr/>
          <p:nvPr/>
        </p:nvPicPr>
        <p:blipFill>
          <a:blip r:embed="rId3" cstate="print"/>
          <a:stretch>
            <a:fillRect/>
          </a:stretch>
        </p:blipFill>
        <p:spPr>
          <a:xfrm>
            <a:off x="732961" y="5000755"/>
            <a:ext cx="209417" cy="209417"/>
          </a:xfrm>
          <a:prstGeom prst="rect">
            <a:avLst/>
          </a:prstGeom>
        </p:spPr>
      </p:pic>
      <p:pic>
        <p:nvPicPr>
          <p:cNvPr id="4" name="object 4"/>
          <p:cNvPicPr/>
          <p:nvPr/>
        </p:nvPicPr>
        <p:blipFill>
          <a:blip r:embed="rId4" cstate="print"/>
          <a:stretch>
            <a:fillRect/>
          </a:stretch>
        </p:blipFill>
        <p:spPr>
          <a:xfrm>
            <a:off x="732961" y="6893058"/>
            <a:ext cx="209417" cy="209417"/>
          </a:xfrm>
          <a:prstGeom prst="rect">
            <a:avLst/>
          </a:prstGeom>
        </p:spPr>
      </p:pic>
      <p:sp>
        <p:nvSpPr>
          <p:cNvPr id="5" name="object 5"/>
          <p:cNvSpPr/>
          <p:nvPr/>
        </p:nvSpPr>
        <p:spPr>
          <a:xfrm>
            <a:off x="732961" y="6186480"/>
            <a:ext cx="5969635" cy="0"/>
          </a:xfrm>
          <a:custGeom>
            <a:avLst/>
            <a:gdLst/>
            <a:ahLst/>
            <a:cxnLst/>
            <a:rect l="l" t="t" r="r" b="b"/>
            <a:pathLst>
              <a:path w="5969634">
                <a:moveTo>
                  <a:pt x="0" y="0"/>
                </a:moveTo>
                <a:lnTo>
                  <a:pt x="5969179" y="0"/>
                </a:lnTo>
              </a:path>
            </a:pathLst>
          </a:custGeom>
          <a:ln w="10470">
            <a:solidFill>
              <a:srgbClr val="FFE14B"/>
            </a:solidFill>
          </a:ln>
        </p:spPr>
        <p:txBody>
          <a:bodyPr wrap="square" lIns="0" tIns="0" rIns="0" bIns="0" rtlCol="0"/>
          <a:lstStyle/>
          <a:p>
            <a:endParaRPr/>
          </a:p>
        </p:txBody>
      </p:sp>
      <p:sp>
        <p:nvSpPr>
          <p:cNvPr id="6" name="object 6"/>
          <p:cNvSpPr/>
          <p:nvPr/>
        </p:nvSpPr>
        <p:spPr>
          <a:xfrm>
            <a:off x="617786" y="8743366"/>
            <a:ext cx="5989955" cy="0"/>
          </a:xfrm>
          <a:custGeom>
            <a:avLst/>
            <a:gdLst/>
            <a:ahLst/>
            <a:cxnLst/>
            <a:rect l="l" t="t" r="r" b="b"/>
            <a:pathLst>
              <a:path w="5989955">
                <a:moveTo>
                  <a:pt x="5989346" y="0"/>
                </a:moveTo>
                <a:lnTo>
                  <a:pt x="0" y="0"/>
                </a:lnTo>
              </a:path>
            </a:pathLst>
          </a:custGeom>
          <a:ln w="10470">
            <a:solidFill>
              <a:srgbClr val="079392"/>
            </a:solidFill>
          </a:ln>
        </p:spPr>
        <p:txBody>
          <a:bodyPr wrap="square" lIns="0" tIns="0" rIns="0" bIns="0" rtlCol="0"/>
          <a:lstStyle/>
          <a:p>
            <a:endParaRPr/>
          </a:p>
        </p:txBody>
      </p:sp>
      <p:sp>
        <p:nvSpPr>
          <p:cNvPr id="7" name="object 7"/>
          <p:cNvSpPr txBox="1"/>
          <p:nvPr/>
        </p:nvSpPr>
        <p:spPr>
          <a:xfrm>
            <a:off x="1179683" y="4511675"/>
            <a:ext cx="5076190" cy="5634491"/>
          </a:xfrm>
          <a:prstGeom prst="rect">
            <a:avLst/>
          </a:prstGeom>
        </p:spPr>
        <p:txBody>
          <a:bodyPr vert="horz" wrap="square" lIns="0" tIns="12065" rIns="0" bIns="0" rtlCol="0">
            <a:spAutoFit/>
          </a:bodyPr>
          <a:lstStyle/>
          <a:p>
            <a:pPr marL="12700">
              <a:lnSpc>
                <a:spcPts val="3710"/>
              </a:lnSpc>
              <a:spcBef>
                <a:spcPts val="95"/>
              </a:spcBef>
            </a:pPr>
            <a:r>
              <a:rPr sz="4400" spc="-5" dirty="0">
                <a:solidFill>
                  <a:srgbClr val="002060"/>
                </a:solidFill>
                <a:latin typeface="DMSans-Medium"/>
                <a:cs typeface="DMSans-Medium"/>
              </a:rPr>
              <a:t>HPV</a:t>
            </a:r>
            <a:r>
              <a:rPr sz="4400" spc="-10" dirty="0">
                <a:solidFill>
                  <a:srgbClr val="002060"/>
                </a:solidFill>
                <a:latin typeface="DMSans-Medium"/>
                <a:cs typeface="DMSans-Medium"/>
              </a:rPr>
              <a:t> </a:t>
            </a:r>
            <a:r>
              <a:rPr sz="4400" spc="-5" dirty="0">
                <a:solidFill>
                  <a:srgbClr val="002060"/>
                </a:solidFill>
                <a:latin typeface="DMSans-Medium"/>
                <a:cs typeface="DMSans-Medium"/>
              </a:rPr>
              <a:t>is</a:t>
            </a:r>
            <a:r>
              <a:rPr sz="4400" spc="-10" dirty="0">
                <a:solidFill>
                  <a:srgbClr val="002060"/>
                </a:solidFill>
                <a:latin typeface="DMSans-Medium"/>
                <a:cs typeface="DMSans-Medium"/>
              </a:rPr>
              <a:t> </a:t>
            </a:r>
            <a:r>
              <a:rPr sz="4400" spc="-5" dirty="0">
                <a:solidFill>
                  <a:srgbClr val="002060"/>
                </a:solidFill>
                <a:latin typeface="DMSans-Medium"/>
                <a:cs typeface="DMSans-Medium"/>
              </a:rPr>
              <a:t>a</a:t>
            </a:r>
            <a:r>
              <a:rPr sz="4400" spc="-10" dirty="0">
                <a:solidFill>
                  <a:srgbClr val="002060"/>
                </a:solidFill>
                <a:latin typeface="DMSans-Medium"/>
                <a:cs typeface="DMSans-Medium"/>
              </a:rPr>
              <a:t> </a:t>
            </a:r>
            <a:r>
              <a:rPr sz="4400" spc="-5" dirty="0">
                <a:solidFill>
                  <a:srgbClr val="002060"/>
                </a:solidFill>
                <a:latin typeface="DMSans-Medium"/>
                <a:cs typeface="DMSans-Medium"/>
              </a:rPr>
              <a:t>virus</a:t>
            </a:r>
            <a:r>
              <a:rPr sz="4400" spc="-10" dirty="0">
                <a:solidFill>
                  <a:srgbClr val="002060"/>
                </a:solidFill>
                <a:latin typeface="DMSans-Medium"/>
                <a:cs typeface="DMSans-Medium"/>
              </a:rPr>
              <a:t> that </a:t>
            </a:r>
            <a:r>
              <a:rPr sz="4400" spc="-5" dirty="0">
                <a:solidFill>
                  <a:srgbClr val="002060"/>
                </a:solidFill>
                <a:latin typeface="DMSans-Medium"/>
                <a:cs typeface="DMSans-Medium"/>
              </a:rPr>
              <a:t>can</a:t>
            </a:r>
            <a:r>
              <a:rPr lang="en-GB" sz="4400" dirty="0">
                <a:solidFill>
                  <a:srgbClr val="002060"/>
                </a:solidFill>
                <a:latin typeface="DMSans-Medium"/>
                <a:cs typeface="DMSans-Medium"/>
              </a:rPr>
              <a:t> </a:t>
            </a:r>
            <a:r>
              <a:rPr sz="4400" spc="-20" dirty="0">
                <a:solidFill>
                  <a:srgbClr val="002060"/>
                </a:solidFill>
                <a:latin typeface="DMSans-Medium"/>
                <a:cs typeface="DMSans-Medium"/>
              </a:rPr>
              <a:t>affect</a:t>
            </a:r>
            <a:r>
              <a:rPr sz="4400" spc="-25" dirty="0">
                <a:solidFill>
                  <a:srgbClr val="002060"/>
                </a:solidFill>
                <a:latin typeface="DMSans-Medium"/>
                <a:cs typeface="DMSans-Medium"/>
              </a:rPr>
              <a:t> </a:t>
            </a:r>
            <a:r>
              <a:rPr sz="4400" spc="-40" dirty="0">
                <a:solidFill>
                  <a:srgbClr val="002060"/>
                </a:solidFill>
                <a:latin typeface="DMSans-Medium"/>
                <a:cs typeface="DMSans-Medium"/>
              </a:rPr>
              <a:t>everyone</a:t>
            </a:r>
            <a:endParaRPr sz="4400" dirty="0">
              <a:solidFill>
                <a:srgbClr val="002060"/>
              </a:solidFill>
              <a:latin typeface="DMSans-Medium"/>
              <a:cs typeface="DMSans-Medium"/>
            </a:endParaRPr>
          </a:p>
          <a:p>
            <a:pPr>
              <a:lnSpc>
                <a:spcPct val="100000"/>
              </a:lnSpc>
              <a:spcBef>
                <a:spcPts val="25"/>
              </a:spcBef>
            </a:pPr>
            <a:endParaRPr sz="4400" dirty="0">
              <a:solidFill>
                <a:srgbClr val="002060"/>
              </a:solidFill>
              <a:latin typeface="DMSans-Medium"/>
              <a:cs typeface="DMSans-Medium"/>
            </a:endParaRPr>
          </a:p>
          <a:p>
            <a:pPr marL="12700">
              <a:lnSpc>
                <a:spcPts val="3710"/>
              </a:lnSpc>
            </a:pPr>
            <a:r>
              <a:rPr sz="4400" spc="-5" dirty="0">
                <a:solidFill>
                  <a:srgbClr val="002060"/>
                </a:solidFill>
                <a:latin typeface="DMSans-Medium"/>
                <a:cs typeface="DMSans-Medium"/>
              </a:rPr>
              <a:t>It</a:t>
            </a:r>
            <a:r>
              <a:rPr sz="4400" spc="-15" dirty="0">
                <a:solidFill>
                  <a:srgbClr val="002060"/>
                </a:solidFill>
                <a:latin typeface="DMSans-Medium"/>
                <a:cs typeface="DMSans-Medium"/>
              </a:rPr>
              <a:t> </a:t>
            </a:r>
            <a:r>
              <a:rPr sz="4400" spc="-5" dirty="0">
                <a:solidFill>
                  <a:srgbClr val="002060"/>
                </a:solidFill>
                <a:latin typeface="DMSans-Medium"/>
                <a:cs typeface="DMSans-Medium"/>
              </a:rPr>
              <a:t>is</a:t>
            </a:r>
            <a:r>
              <a:rPr sz="4400" spc="-10" dirty="0">
                <a:solidFill>
                  <a:srgbClr val="002060"/>
                </a:solidFill>
                <a:latin typeface="DMSans-Medium"/>
                <a:cs typeface="DMSans-Medium"/>
              </a:rPr>
              <a:t> spread </a:t>
            </a:r>
            <a:r>
              <a:rPr sz="4400" spc="-75" dirty="0">
                <a:solidFill>
                  <a:srgbClr val="002060"/>
                </a:solidFill>
                <a:latin typeface="DMSans-Medium"/>
                <a:cs typeface="DMSans-Medium"/>
              </a:rPr>
              <a:t>by</a:t>
            </a:r>
            <a:endParaRPr sz="4400" dirty="0">
              <a:solidFill>
                <a:srgbClr val="002060"/>
              </a:solidFill>
              <a:latin typeface="DMSans-Medium"/>
              <a:cs typeface="DMSans-Medium"/>
            </a:endParaRPr>
          </a:p>
          <a:p>
            <a:pPr marL="12700">
              <a:lnSpc>
                <a:spcPts val="3710"/>
              </a:lnSpc>
            </a:pPr>
            <a:r>
              <a:rPr sz="4400" spc="-5" dirty="0">
                <a:solidFill>
                  <a:srgbClr val="002060"/>
                </a:solidFill>
                <a:latin typeface="DMSans-Medium"/>
                <a:cs typeface="DMSans-Medium"/>
              </a:rPr>
              <a:t>skin-to-skin</a:t>
            </a:r>
            <a:r>
              <a:rPr sz="4400" spc="-20" dirty="0">
                <a:solidFill>
                  <a:srgbClr val="002060"/>
                </a:solidFill>
                <a:latin typeface="DMSans-Medium"/>
                <a:cs typeface="DMSans-Medium"/>
              </a:rPr>
              <a:t> </a:t>
            </a:r>
            <a:r>
              <a:rPr sz="4400" spc="-10" dirty="0">
                <a:solidFill>
                  <a:srgbClr val="002060"/>
                </a:solidFill>
                <a:latin typeface="DMSans-Medium"/>
                <a:cs typeface="DMSans-Medium"/>
              </a:rPr>
              <a:t>contact</a:t>
            </a:r>
            <a:r>
              <a:rPr lang="en-GB" sz="4400" spc="-10" dirty="0">
                <a:solidFill>
                  <a:srgbClr val="002060"/>
                </a:solidFill>
                <a:latin typeface="DMSans-Medium"/>
                <a:cs typeface="DMSans-Medium"/>
              </a:rPr>
              <a:t>, especially in the genital area</a:t>
            </a:r>
            <a:endParaRPr sz="4400" dirty="0">
              <a:solidFill>
                <a:srgbClr val="002060"/>
              </a:solidFill>
              <a:latin typeface="DMSans-Medium"/>
              <a:cs typeface="DMSans-Medium"/>
            </a:endParaRPr>
          </a:p>
          <a:p>
            <a:pPr>
              <a:lnSpc>
                <a:spcPct val="100000"/>
              </a:lnSpc>
              <a:spcBef>
                <a:spcPts val="35"/>
              </a:spcBef>
            </a:pPr>
            <a:endParaRPr sz="4400" dirty="0">
              <a:solidFill>
                <a:srgbClr val="002060"/>
              </a:solidFill>
              <a:latin typeface="DMSans-Medium"/>
              <a:cs typeface="DMSans-Medium"/>
            </a:endParaRPr>
          </a:p>
          <a:p>
            <a:pPr marL="12700" marR="5080">
              <a:lnSpc>
                <a:spcPts val="3460"/>
              </a:lnSpc>
              <a:spcBef>
                <a:spcPts val="5"/>
              </a:spcBef>
            </a:pPr>
            <a:r>
              <a:rPr sz="4400" spc="-5" dirty="0">
                <a:solidFill>
                  <a:srgbClr val="002060"/>
                </a:solidFill>
                <a:latin typeface="DMSans-Medium"/>
                <a:cs typeface="DMSans-Medium"/>
              </a:rPr>
              <a:t>Usually</a:t>
            </a:r>
            <a:r>
              <a:rPr sz="4400" spc="-10" dirty="0">
                <a:solidFill>
                  <a:srgbClr val="002060"/>
                </a:solidFill>
                <a:latin typeface="DMSans-Medium"/>
                <a:cs typeface="DMSans-Medium"/>
              </a:rPr>
              <a:t> </a:t>
            </a:r>
            <a:r>
              <a:rPr sz="4400" spc="-5" dirty="0">
                <a:solidFill>
                  <a:srgbClr val="002060"/>
                </a:solidFill>
                <a:latin typeface="DMSans-Medium"/>
                <a:cs typeface="DMSans-Medium"/>
              </a:rPr>
              <a:t>it </a:t>
            </a:r>
            <a:r>
              <a:rPr sz="4400" spc="-30" dirty="0">
                <a:solidFill>
                  <a:srgbClr val="002060"/>
                </a:solidFill>
                <a:latin typeface="DMSans-Medium"/>
                <a:cs typeface="DMSans-Medium"/>
              </a:rPr>
              <a:t>leaves</a:t>
            </a:r>
            <a:r>
              <a:rPr sz="4400" spc="-10" dirty="0">
                <a:solidFill>
                  <a:srgbClr val="002060"/>
                </a:solidFill>
                <a:latin typeface="DMSans-Medium"/>
                <a:cs typeface="DMSans-Medium"/>
              </a:rPr>
              <a:t> </a:t>
            </a:r>
            <a:r>
              <a:rPr sz="4400" spc="-5" dirty="0">
                <a:solidFill>
                  <a:srgbClr val="002060"/>
                </a:solidFill>
                <a:latin typeface="DMSans-Medium"/>
                <a:cs typeface="DMSans-Medium"/>
              </a:rPr>
              <a:t>the body </a:t>
            </a:r>
            <a:r>
              <a:rPr sz="4400" spc="-815" dirty="0">
                <a:solidFill>
                  <a:srgbClr val="002060"/>
                </a:solidFill>
                <a:latin typeface="DMSans-Medium"/>
                <a:cs typeface="DMSans-Medium"/>
              </a:rPr>
              <a:t> </a:t>
            </a:r>
            <a:r>
              <a:rPr sz="4400" spc="-5" dirty="0">
                <a:solidFill>
                  <a:srgbClr val="002060"/>
                </a:solidFill>
                <a:latin typeface="DMSans-Medium"/>
                <a:cs typeface="DMSans-Medium"/>
              </a:rPr>
              <a:t>naturally</a:t>
            </a:r>
            <a:endParaRPr sz="4400" dirty="0">
              <a:solidFill>
                <a:srgbClr val="002060"/>
              </a:solidFill>
              <a:latin typeface="DMSans-Medium"/>
              <a:cs typeface="DMSans-Medium"/>
            </a:endParaRPr>
          </a:p>
        </p:txBody>
      </p:sp>
      <p:pic>
        <p:nvPicPr>
          <p:cNvPr id="8" name="object 8"/>
          <p:cNvPicPr/>
          <p:nvPr/>
        </p:nvPicPr>
        <p:blipFill>
          <a:blip r:embed="rId5" cstate="print"/>
          <a:stretch>
            <a:fillRect/>
          </a:stretch>
        </p:blipFill>
        <p:spPr>
          <a:xfrm>
            <a:off x="773733" y="9407658"/>
            <a:ext cx="209417" cy="209417"/>
          </a:xfrm>
          <a:prstGeom prst="rect">
            <a:avLst/>
          </a:prstGeom>
        </p:spPr>
      </p:pic>
      <p:sp>
        <p:nvSpPr>
          <p:cNvPr id="9" name="object 9"/>
          <p:cNvSpPr/>
          <p:nvPr/>
        </p:nvSpPr>
        <p:spPr>
          <a:xfrm>
            <a:off x="712641" y="10585678"/>
            <a:ext cx="5989955" cy="0"/>
          </a:xfrm>
          <a:custGeom>
            <a:avLst/>
            <a:gdLst/>
            <a:ahLst/>
            <a:cxnLst/>
            <a:rect l="l" t="t" r="r" b="b"/>
            <a:pathLst>
              <a:path w="5989955">
                <a:moveTo>
                  <a:pt x="5989346" y="0"/>
                </a:moveTo>
                <a:lnTo>
                  <a:pt x="0" y="0"/>
                </a:lnTo>
              </a:path>
            </a:pathLst>
          </a:custGeom>
          <a:ln w="10470">
            <a:solidFill>
              <a:srgbClr val="FF7E5F"/>
            </a:solidFill>
          </a:ln>
        </p:spPr>
        <p:txBody>
          <a:bodyPr wrap="square" lIns="0" tIns="0" rIns="0" bIns="0" rtlCol="0"/>
          <a:lstStyle/>
          <a:p>
            <a:endParaRPr/>
          </a:p>
        </p:txBody>
      </p:sp>
      <p:pic>
        <p:nvPicPr>
          <p:cNvPr id="15" name="Picture 14" descr="A picture containing calendar&#10;&#10;Description automatically generated">
            <a:extLst>
              <a:ext uri="{FF2B5EF4-FFF2-40B4-BE49-F238E27FC236}">
                <a16:creationId xmlns:a16="http://schemas.microsoft.com/office/drawing/2014/main" id="{B631F34F-D2F6-43FF-83D2-4D119AD8C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339" y="2307385"/>
            <a:ext cx="12247460" cy="7437587"/>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47819" y="1720644"/>
            <a:ext cx="5755005" cy="3376295"/>
          </a:xfrm>
          <a:prstGeom prst="rect">
            <a:avLst/>
          </a:prstGeom>
        </p:spPr>
        <p:txBody>
          <a:bodyPr vert="horz" wrap="square" lIns="0" tIns="222250" rIns="0" bIns="0" rtlCol="0">
            <a:spAutoFit/>
          </a:bodyPr>
          <a:lstStyle/>
          <a:p>
            <a:pPr marL="12700" marR="5080">
              <a:lnSpc>
                <a:spcPts val="8240"/>
              </a:lnSpc>
              <a:spcBef>
                <a:spcPts val="1750"/>
              </a:spcBef>
            </a:pPr>
            <a:r>
              <a:rPr sz="8250" b="1" spc="-245" dirty="0">
                <a:latin typeface="CampaignLight"/>
                <a:cs typeface="CampaignLight"/>
              </a:rPr>
              <a:t>How </a:t>
            </a:r>
            <a:r>
              <a:rPr sz="8250" b="1" spc="-240" dirty="0">
                <a:latin typeface="CampaignLight"/>
                <a:cs typeface="CampaignLight"/>
              </a:rPr>
              <a:t> </a:t>
            </a:r>
            <a:r>
              <a:rPr sz="8250" b="1" spc="-140" dirty="0">
                <a:latin typeface="CampaignLight"/>
                <a:cs typeface="CampaignLight"/>
              </a:rPr>
              <a:t>common</a:t>
            </a:r>
            <a:r>
              <a:rPr sz="8250" b="1" spc="-100" dirty="0">
                <a:latin typeface="CampaignLight"/>
                <a:cs typeface="CampaignLight"/>
              </a:rPr>
              <a:t> </a:t>
            </a:r>
            <a:r>
              <a:rPr sz="8250" b="1" spc="-95" dirty="0">
                <a:latin typeface="CampaignLight"/>
                <a:cs typeface="CampaignLight"/>
              </a:rPr>
              <a:t>is </a:t>
            </a:r>
            <a:r>
              <a:rPr sz="8250" b="1" spc="-2130" dirty="0">
                <a:latin typeface="CampaignLight"/>
                <a:cs typeface="CampaignLight"/>
              </a:rPr>
              <a:t> </a:t>
            </a:r>
            <a:r>
              <a:rPr sz="8250" b="1" spc="-105" dirty="0">
                <a:latin typeface="CampaignLight"/>
                <a:cs typeface="CampaignLight"/>
              </a:rPr>
              <a:t>HPV?</a:t>
            </a:r>
            <a:endParaRPr sz="8250" b="1" dirty="0">
              <a:latin typeface="CampaignLight"/>
              <a:cs typeface="CampaignLight"/>
            </a:endParaRPr>
          </a:p>
        </p:txBody>
      </p:sp>
      <p:sp>
        <p:nvSpPr>
          <p:cNvPr id="3" name="object 3"/>
          <p:cNvSpPr txBox="1"/>
          <p:nvPr/>
        </p:nvSpPr>
        <p:spPr>
          <a:xfrm>
            <a:off x="13738622" y="5906611"/>
            <a:ext cx="5969635" cy="4751942"/>
          </a:xfrm>
          <a:prstGeom prst="rect">
            <a:avLst/>
          </a:prstGeom>
        </p:spPr>
        <p:txBody>
          <a:bodyPr vert="horz" wrap="square" lIns="0" tIns="12065" rIns="0" bIns="0" rtlCol="0">
            <a:spAutoFit/>
          </a:bodyPr>
          <a:lstStyle/>
          <a:p>
            <a:pPr marL="12700">
              <a:spcBef>
                <a:spcPts val="95"/>
              </a:spcBef>
            </a:pPr>
            <a:r>
              <a:rPr sz="4400" spc="-5" dirty="0">
                <a:solidFill>
                  <a:srgbClr val="002060"/>
                </a:solidFill>
                <a:latin typeface="DMSans-Medium"/>
                <a:cs typeface="DMSans-Medium"/>
              </a:rPr>
              <a:t>It</a:t>
            </a:r>
            <a:r>
              <a:rPr sz="4400" spc="-15" dirty="0">
                <a:solidFill>
                  <a:srgbClr val="002060"/>
                </a:solidFill>
                <a:latin typeface="DMSans-Medium"/>
                <a:cs typeface="DMSans-Medium"/>
              </a:rPr>
              <a:t> </a:t>
            </a:r>
            <a:r>
              <a:rPr sz="4400" spc="-5" dirty="0">
                <a:solidFill>
                  <a:srgbClr val="002060"/>
                </a:solidFill>
                <a:latin typeface="DMSans-Medium"/>
                <a:cs typeface="DMSans-Medium"/>
              </a:rPr>
              <a:t>is</a:t>
            </a:r>
            <a:r>
              <a:rPr sz="4400" spc="-10" dirty="0">
                <a:solidFill>
                  <a:srgbClr val="002060"/>
                </a:solidFill>
                <a:latin typeface="DMSans-Medium"/>
                <a:cs typeface="DMSans-Medium"/>
              </a:rPr>
              <a:t> </a:t>
            </a:r>
            <a:r>
              <a:rPr sz="4400" spc="-25" dirty="0">
                <a:solidFill>
                  <a:srgbClr val="002060"/>
                </a:solidFill>
                <a:latin typeface="DMSans-Medium"/>
                <a:cs typeface="DMSans-Medium"/>
              </a:rPr>
              <a:t>very</a:t>
            </a:r>
            <a:r>
              <a:rPr sz="4400" spc="-15" dirty="0">
                <a:solidFill>
                  <a:srgbClr val="002060"/>
                </a:solidFill>
                <a:latin typeface="DMSans-Medium"/>
                <a:cs typeface="DMSans-Medium"/>
              </a:rPr>
              <a:t> </a:t>
            </a:r>
            <a:r>
              <a:rPr sz="4400" spc="-5" dirty="0">
                <a:solidFill>
                  <a:srgbClr val="002060"/>
                </a:solidFill>
                <a:latin typeface="DMSans-Medium"/>
                <a:cs typeface="DMSans-Medium"/>
              </a:rPr>
              <a:t>common</a:t>
            </a:r>
            <a:endParaRPr sz="4400" dirty="0">
              <a:solidFill>
                <a:srgbClr val="002060"/>
              </a:solidFill>
              <a:latin typeface="DMSans-Medium"/>
              <a:cs typeface="DMSans-Medium"/>
            </a:endParaRPr>
          </a:p>
          <a:p>
            <a:endParaRPr sz="4400" dirty="0">
              <a:solidFill>
                <a:srgbClr val="002060"/>
              </a:solidFill>
              <a:latin typeface="DMSans-Medium"/>
              <a:cs typeface="DMSans-Medium"/>
            </a:endParaRPr>
          </a:p>
          <a:p>
            <a:pPr marL="12700" marR="5080">
              <a:spcBef>
                <a:spcPts val="5"/>
              </a:spcBef>
            </a:pPr>
            <a:r>
              <a:rPr sz="4400" spc="-5" dirty="0">
                <a:solidFill>
                  <a:srgbClr val="002060"/>
                </a:solidFill>
                <a:latin typeface="DMSans-Medium"/>
                <a:cs typeface="DMSans-Medium"/>
              </a:rPr>
              <a:t>Without a </a:t>
            </a:r>
            <a:r>
              <a:rPr sz="4400" spc="-15" dirty="0">
                <a:solidFill>
                  <a:srgbClr val="002060"/>
                </a:solidFill>
                <a:latin typeface="DMSans-Medium"/>
                <a:cs typeface="DMSans-Medium"/>
              </a:rPr>
              <a:t>vaccination </a:t>
            </a:r>
            <a:r>
              <a:rPr sz="4400" spc="-10" dirty="0">
                <a:solidFill>
                  <a:srgbClr val="002060"/>
                </a:solidFill>
                <a:latin typeface="DMSans-Medium"/>
                <a:cs typeface="DMSans-Medium"/>
              </a:rPr>
              <a:t> </a:t>
            </a:r>
            <a:r>
              <a:rPr sz="4400" spc="-20" dirty="0">
                <a:solidFill>
                  <a:srgbClr val="002060"/>
                </a:solidFill>
                <a:latin typeface="DMSans-Medium"/>
                <a:cs typeface="DMSans-Medium"/>
              </a:rPr>
              <a:t>programme,</a:t>
            </a:r>
            <a:r>
              <a:rPr sz="4400" spc="-10" dirty="0">
                <a:solidFill>
                  <a:srgbClr val="002060"/>
                </a:solidFill>
                <a:latin typeface="DMSans-Medium"/>
                <a:cs typeface="DMSans-Medium"/>
              </a:rPr>
              <a:t> </a:t>
            </a:r>
            <a:r>
              <a:rPr sz="4400" spc="-5" dirty="0">
                <a:solidFill>
                  <a:srgbClr val="002060"/>
                </a:solidFill>
                <a:latin typeface="DMSans-Medium"/>
                <a:cs typeface="DMSans-Medium"/>
              </a:rPr>
              <a:t>4</a:t>
            </a:r>
            <a:r>
              <a:rPr sz="4400" spc="-10" dirty="0">
                <a:solidFill>
                  <a:srgbClr val="002060"/>
                </a:solidFill>
                <a:latin typeface="DMSans-Medium"/>
                <a:cs typeface="DMSans-Medium"/>
              </a:rPr>
              <a:t> </a:t>
            </a:r>
            <a:r>
              <a:rPr sz="4400" spc="-5" dirty="0">
                <a:solidFill>
                  <a:srgbClr val="002060"/>
                </a:solidFill>
                <a:latin typeface="DMSans-Medium"/>
                <a:cs typeface="DMSans-Medium"/>
              </a:rPr>
              <a:t>in 5</a:t>
            </a:r>
            <a:r>
              <a:rPr sz="4400" spc="-10" dirty="0">
                <a:solidFill>
                  <a:srgbClr val="002060"/>
                </a:solidFill>
                <a:latin typeface="DMSans-Medium"/>
                <a:cs typeface="DMSans-Medium"/>
              </a:rPr>
              <a:t> </a:t>
            </a:r>
            <a:r>
              <a:rPr sz="4400" spc="-5" dirty="0">
                <a:solidFill>
                  <a:srgbClr val="002060"/>
                </a:solidFill>
                <a:latin typeface="DMSans-Medium"/>
                <a:cs typeface="DMSans-Medium"/>
              </a:rPr>
              <a:t>people </a:t>
            </a:r>
            <a:r>
              <a:rPr sz="4400" spc="-815" dirty="0">
                <a:solidFill>
                  <a:srgbClr val="002060"/>
                </a:solidFill>
                <a:latin typeface="DMSans-Medium"/>
                <a:cs typeface="DMSans-Medium"/>
              </a:rPr>
              <a:t> </a:t>
            </a:r>
            <a:r>
              <a:rPr sz="4400" spc="-5" dirty="0">
                <a:solidFill>
                  <a:srgbClr val="002060"/>
                </a:solidFill>
                <a:latin typeface="DMSans-Medium"/>
                <a:cs typeface="DMSans-Medium"/>
              </a:rPr>
              <a:t>will be </a:t>
            </a:r>
            <a:r>
              <a:rPr sz="4400" spc="-20" dirty="0">
                <a:solidFill>
                  <a:srgbClr val="002060"/>
                </a:solidFill>
                <a:latin typeface="DMSans-Medium"/>
                <a:cs typeface="DMSans-Medium"/>
              </a:rPr>
              <a:t>infected </a:t>
            </a:r>
            <a:r>
              <a:rPr sz="4400" spc="-5" dirty="0">
                <a:solidFill>
                  <a:srgbClr val="002060"/>
                </a:solidFill>
                <a:latin typeface="DMSans-Medium"/>
                <a:cs typeface="DMSans-Medium"/>
              </a:rPr>
              <a:t>with HPV </a:t>
            </a:r>
            <a:r>
              <a:rPr sz="4400" dirty="0">
                <a:solidFill>
                  <a:srgbClr val="002060"/>
                </a:solidFill>
                <a:latin typeface="DMSans-Medium"/>
                <a:cs typeface="DMSans-Medium"/>
              </a:rPr>
              <a:t> </a:t>
            </a:r>
            <a:r>
              <a:rPr sz="4400" spc="-45" dirty="0">
                <a:solidFill>
                  <a:srgbClr val="002060"/>
                </a:solidFill>
                <a:latin typeface="DMSans-Medium"/>
                <a:cs typeface="DMSans-Medium"/>
              </a:rPr>
              <a:t>over</a:t>
            </a:r>
            <a:r>
              <a:rPr sz="4400" spc="-10" dirty="0">
                <a:solidFill>
                  <a:srgbClr val="002060"/>
                </a:solidFill>
                <a:latin typeface="DMSans-Medium"/>
                <a:cs typeface="DMSans-Medium"/>
              </a:rPr>
              <a:t> </a:t>
            </a:r>
            <a:r>
              <a:rPr sz="4400" spc="-5" dirty="0">
                <a:solidFill>
                  <a:srgbClr val="002060"/>
                </a:solidFill>
                <a:latin typeface="DMSans-Medium"/>
                <a:cs typeface="DMSans-Medium"/>
              </a:rPr>
              <a:t>their </a:t>
            </a:r>
            <a:r>
              <a:rPr sz="4400" spc="-20" dirty="0">
                <a:solidFill>
                  <a:srgbClr val="002060"/>
                </a:solidFill>
                <a:latin typeface="DMSans-Medium"/>
                <a:cs typeface="DMSans-Medium"/>
              </a:rPr>
              <a:t>lifetime</a:t>
            </a:r>
            <a:endParaRPr sz="4400" dirty="0">
              <a:solidFill>
                <a:srgbClr val="002060"/>
              </a:solidFill>
              <a:latin typeface="DMSans-Medium"/>
              <a:cs typeface="DMSans-Medium"/>
            </a:endParaRPr>
          </a:p>
        </p:txBody>
      </p:sp>
      <p:pic>
        <p:nvPicPr>
          <p:cNvPr id="4" name="object 4"/>
          <p:cNvPicPr/>
          <p:nvPr/>
        </p:nvPicPr>
        <p:blipFill>
          <a:blip r:embed="rId2" cstate="print"/>
          <a:stretch>
            <a:fillRect/>
          </a:stretch>
        </p:blipFill>
        <p:spPr>
          <a:xfrm>
            <a:off x="13360519" y="6085375"/>
            <a:ext cx="209417" cy="209417"/>
          </a:xfrm>
          <a:prstGeom prst="rect">
            <a:avLst/>
          </a:prstGeom>
        </p:spPr>
      </p:pic>
      <p:pic>
        <p:nvPicPr>
          <p:cNvPr id="5" name="object 5"/>
          <p:cNvPicPr/>
          <p:nvPr/>
        </p:nvPicPr>
        <p:blipFill>
          <a:blip r:embed="rId3" cstate="print"/>
          <a:stretch>
            <a:fillRect/>
          </a:stretch>
        </p:blipFill>
        <p:spPr>
          <a:xfrm>
            <a:off x="13360519" y="7349426"/>
            <a:ext cx="209417" cy="209417"/>
          </a:xfrm>
          <a:prstGeom prst="rect">
            <a:avLst/>
          </a:prstGeom>
        </p:spPr>
      </p:pic>
      <p:sp>
        <p:nvSpPr>
          <p:cNvPr id="6" name="object 6"/>
          <p:cNvSpPr/>
          <p:nvPr/>
        </p:nvSpPr>
        <p:spPr>
          <a:xfrm>
            <a:off x="13360519" y="6781568"/>
            <a:ext cx="5969635" cy="0"/>
          </a:xfrm>
          <a:custGeom>
            <a:avLst/>
            <a:gdLst/>
            <a:ahLst/>
            <a:cxnLst/>
            <a:rect l="l" t="t" r="r" b="b"/>
            <a:pathLst>
              <a:path w="5969634">
                <a:moveTo>
                  <a:pt x="0" y="0"/>
                </a:moveTo>
                <a:lnTo>
                  <a:pt x="5969179" y="0"/>
                </a:lnTo>
              </a:path>
            </a:pathLst>
          </a:custGeom>
          <a:ln w="10470">
            <a:solidFill>
              <a:srgbClr val="FFE14B"/>
            </a:solidFill>
          </a:ln>
        </p:spPr>
        <p:txBody>
          <a:bodyPr wrap="square" lIns="0" tIns="0" rIns="0" bIns="0" rtlCol="0"/>
          <a:lstStyle/>
          <a:p>
            <a:endParaRPr/>
          </a:p>
        </p:txBody>
      </p:sp>
      <p:sp>
        <p:nvSpPr>
          <p:cNvPr id="7" name="object 7"/>
          <p:cNvSpPr/>
          <p:nvPr/>
        </p:nvSpPr>
        <p:spPr>
          <a:xfrm>
            <a:off x="13360519" y="10912475"/>
            <a:ext cx="5989955" cy="0"/>
          </a:xfrm>
          <a:custGeom>
            <a:avLst/>
            <a:gdLst/>
            <a:ahLst/>
            <a:cxnLst/>
            <a:rect l="l" t="t" r="r" b="b"/>
            <a:pathLst>
              <a:path w="5989955">
                <a:moveTo>
                  <a:pt x="5989346" y="0"/>
                </a:moveTo>
                <a:lnTo>
                  <a:pt x="0" y="0"/>
                </a:lnTo>
              </a:path>
            </a:pathLst>
          </a:custGeom>
          <a:ln w="10470">
            <a:solidFill>
              <a:srgbClr val="079392"/>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53903" y="1460473"/>
            <a:ext cx="12345173" cy="8293365"/>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14B"/>
          </a:solidFill>
        </p:spPr>
        <p:txBody>
          <a:bodyPr wrap="square" lIns="0" tIns="0" rIns="0" bIns="0" rtlCol="0"/>
          <a:lstStyle/>
          <a:p>
            <a:endParaRPr/>
          </a:p>
        </p:txBody>
      </p:sp>
      <p:sp>
        <p:nvSpPr>
          <p:cNvPr id="3" name="object 3"/>
          <p:cNvSpPr/>
          <p:nvPr/>
        </p:nvSpPr>
        <p:spPr>
          <a:xfrm>
            <a:off x="0" y="6787356"/>
            <a:ext cx="4921885" cy="4521200"/>
          </a:xfrm>
          <a:custGeom>
            <a:avLst/>
            <a:gdLst/>
            <a:ahLst/>
            <a:cxnLst/>
            <a:rect l="l" t="t" r="r" b="b"/>
            <a:pathLst>
              <a:path w="4921885" h="4521200">
                <a:moveTo>
                  <a:pt x="0" y="38100"/>
                </a:moveTo>
                <a:lnTo>
                  <a:pt x="0" y="4521200"/>
                </a:lnTo>
                <a:lnTo>
                  <a:pt x="4778822" y="4521200"/>
                </a:lnTo>
                <a:lnTo>
                  <a:pt x="4780521" y="4508500"/>
                </a:lnTo>
                <a:lnTo>
                  <a:pt x="4783325" y="4457700"/>
                </a:lnTo>
                <a:lnTo>
                  <a:pt x="4784798" y="4406900"/>
                </a:lnTo>
                <a:lnTo>
                  <a:pt x="4784933" y="4368800"/>
                </a:lnTo>
                <a:lnTo>
                  <a:pt x="4783720" y="4318000"/>
                </a:lnTo>
                <a:lnTo>
                  <a:pt x="4781153" y="4267200"/>
                </a:lnTo>
                <a:lnTo>
                  <a:pt x="4777221" y="4216400"/>
                </a:lnTo>
                <a:lnTo>
                  <a:pt x="4771916" y="4165600"/>
                </a:lnTo>
                <a:lnTo>
                  <a:pt x="4765231" y="4127500"/>
                </a:lnTo>
                <a:lnTo>
                  <a:pt x="4757156" y="4076700"/>
                </a:lnTo>
                <a:lnTo>
                  <a:pt x="4747684" y="4025900"/>
                </a:lnTo>
                <a:lnTo>
                  <a:pt x="4736805" y="3975100"/>
                </a:lnTo>
                <a:lnTo>
                  <a:pt x="4724511" y="3924300"/>
                </a:lnTo>
                <a:lnTo>
                  <a:pt x="4710794" y="3873500"/>
                </a:lnTo>
                <a:lnTo>
                  <a:pt x="4695645" y="3822700"/>
                </a:lnTo>
                <a:lnTo>
                  <a:pt x="4724605" y="3784600"/>
                </a:lnTo>
                <a:lnTo>
                  <a:pt x="4751303" y="3733800"/>
                </a:lnTo>
                <a:lnTo>
                  <a:pt x="4775749" y="3683000"/>
                </a:lnTo>
                <a:lnTo>
                  <a:pt x="4797951" y="3644900"/>
                </a:lnTo>
                <a:lnTo>
                  <a:pt x="4817916" y="3594100"/>
                </a:lnTo>
                <a:lnTo>
                  <a:pt x="4835655" y="3543300"/>
                </a:lnTo>
                <a:lnTo>
                  <a:pt x="4851174" y="3505200"/>
                </a:lnTo>
                <a:lnTo>
                  <a:pt x="4864483" y="3454400"/>
                </a:lnTo>
                <a:lnTo>
                  <a:pt x="4875590" y="3416300"/>
                </a:lnTo>
                <a:lnTo>
                  <a:pt x="4884504" y="3365500"/>
                </a:lnTo>
                <a:lnTo>
                  <a:pt x="4891232" y="3327400"/>
                </a:lnTo>
                <a:lnTo>
                  <a:pt x="4895784" y="3276600"/>
                </a:lnTo>
                <a:lnTo>
                  <a:pt x="4898168" y="3238500"/>
                </a:lnTo>
                <a:lnTo>
                  <a:pt x="4898393" y="3187700"/>
                </a:lnTo>
                <a:lnTo>
                  <a:pt x="4920758" y="3187700"/>
                </a:lnTo>
                <a:lnTo>
                  <a:pt x="4921315" y="3175000"/>
                </a:lnTo>
                <a:lnTo>
                  <a:pt x="4921072" y="3162300"/>
                </a:lnTo>
                <a:lnTo>
                  <a:pt x="4920654" y="3136900"/>
                </a:lnTo>
                <a:lnTo>
                  <a:pt x="4920011" y="3124200"/>
                </a:lnTo>
                <a:lnTo>
                  <a:pt x="4919367" y="3098800"/>
                </a:lnTo>
                <a:lnTo>
                  <a:pt x="4918364" y="3086100"/>
                </a:lnTo>
                <a:lnTo>
                  <a:pt x="4916643" y="3060700"/>
                </a:lnTo>
                <a:lnTo>
                  <a:pt x="4898058" y="2959100"/>
                </a:lnTo>
                <a:lnTo>
                  <a:pt x="4895688" y="2946400"/>
                </a:lnTo>
                <a:lnTo>
                  <a:pt x="4883660" y="2946400"/>
                </a:lnTo>
                <a:lnTo>
                  <a:pt x="4876136" y="2933700"/>
                </a:lnTo>
                <a:lnTo>
                  <a:pt x="4868027" y="2908300"/>
                </a:lnTo>
                <a:lnTo>
                  <a:pt x="4859706" y="2895600"/>
                </a:lnTo>
                <a:lnTo>
                  <a:pt x="4851546" y="2882900"/>
                </a:lnTo>
                <a:lnTo>
                  <a:pt x="4843230" y="2857500"/>
                </a:lnTo>
                <a:lnTo>
                  <a:pt x="4835299" y="2844800"/>
                </a:lnTo>
                <a:lnTo>
                  <a:pt x="4826848" y="2832100"/>
                </a:lnTo>
                <a:lnTo>
                  <a:pt x="4816971" y="2806700"/>
                </a:lnTo>
                <a:lnTo>
                  <a:pt x="4764617" y="2730500"/>
                </a:lnTo>
                <a:lnTo>
                  <a:pt x="4739455" y="2692400"/>
                </a:lnTo>
                <a:lnTo>
                  <a:pt x="4712173" y="2654300"/>
                </a:lnTo>
                <a:lnTo>
                  <a:pt x="4682770" y="2603500"/>
                </a:lnTo>
                <a:lnTo>
                  <a:pt x="4651251" y="2565400"/>
                </a:lnTo>
                <a:lnTo>
                  <a:pt x="4617616" y="2527300"/>
                </a:lnTo>
                <a:lnTo>
                  <a:pt x="4611993" y="2527300"/>
                </a:lnTo>
                <a:lnTo>
                  <a:pt x="4608244" y="2514600"/>
                </a:lnTo>
                <a:lnTo>
                  <a:pt x="4607354" y="2514600"/>
                </a:lnTo>
                <a:lnTo>
                  <a:pt x="4598174" y="2501900"/>
                </a:lnTo>
                <a:lnTo>
                  <a:pt x="4591632" y="2489200"/>
                </a:lnTo>
                <a:lnTo>
                  <a:pt x="4587352" y="2476500"/>
                </a:lnTo>
                <a:lnTo>
                  <a:pt x="4583177" y="2476500"/>
                </a:lnTo>
                <a:lnTo>
                  <a:pt x="4585889" y="2463800"/>
                </a:lnTo>
                <a:lnTo>
                  <a:pt x="4584520" y="2463800"/>
                </a:lnTo>
                <a:lnTo>
                  <a:pt x="4574235" y="2451100"/>
                </a:lnTo>
                <a:lnTo>
                  <a:pt x="4550419" y="2425700"/>
                </a:lnTo>
                <a:lnTo>
                  <a:pt x="4507996" y="2374900"/>
                </a:lnTo>
                <a:lnTo>
                  <a:pt x="4468799" y="2349500"/>
                </a:lnTo>
                <a:lnTo>
                  <a:pt x="4433744" y="2324100"/>
                </a:lnTo>
                <a:lnTo>
                  <a:pt x="4402880" y="2298700"/>
                </a:lnTo>
                <a:lnTo>
                  <a:pt x="4376251" y="2273300"/>
                </a:lnTo>
                <a:lnTo>
                  <a:pt x="4351029" y="2260600"/>
                </a:lnTo>
                <a:lnTo>
                  <a:pt x="4329681" y="2235200"/>
                </a:lnTo>
                <a:lnTo>
                  <a:pt x="4311888" y="2222500"/>
                </a:lnTo>
                <a:lnTo>
                  <a:pt x="4297332" y="2222500"/>
                </a:lnTo>
                <a:lnTo>
                  <a:pt x="4276580" y="2209800"/>
                </a:lnTo>
                <a:lnTo>
                  <a:pt x="4264750" y="2197100"/>
                </a:lnTo>
                <a:lnTo>
                  <a:pt x="4231813" y="2197100"/>
                </a:lnTo>
                <a:lnTo>
                  <a:pt x="4195538" y="2171700"/>
                </a:lnTo>
                <a:lnTo>
                  <a:pt x="4132923" y="2133600"/>
                </a:lnTo>
                <a:lnTo>
                  <a:pt x="4036513" y="2082800"/>
                </a:lnTo>
                <a:lnTo>
                  <a:pt x="4040261" y="2082800"/>
                </a:lnTo>
                <a:lnTo>
                  <a:pt x="4018094" y="2070100"/>
                </a:lnTo>
                <a:lnTo>
                  <a:pt x="3972705" y="2044700"/>
                </a:lnTo>
                <a:lnTo>
                  <a:pt x="3926218" y="2019300"/>
                </a:lnTo>
                <a:lnTo>
                  <a:pt x="3878591" y="2006600"/>
                </a:lnTo>
                <a:lnTo>
                  <a:pt x="3856906" y="1955800"/>
                </a:lnTo>
                <a:lnTo>
                  <a:pt x="3833669" y="1905000"/>
                </a:lnTo>
                <a:lnTo>
                  <a:pt x="3808953" y="1866900"/>
                </a:lnTo>
                <a:lnTo>
                  <a:pt x="3782835" y="1816100"/>
                </a:lnTo>
                <a:lnTo>
                  <a:pt x="3755391" y="1765300"/>
                </a:lnTo>
                <a:lnTo>
                  <a:pt x="3740826" y="1739900"/>
                </a:lnTo>
                <a:lnTo>
                  <a:pt x="3728829" y="1714500"/>
                </a:lnTo>
                <a:lnTo>
                  <a:pt x="3731517" y="1701800"/>
                </a:lnTo>
                <a:lnTo>
                  <a:pt x="3754014" y="1701800"/>
                </a:lnTo>
                <a:lnTo>
                  <a:pt x="3729586" y="1663700"/>
                </a:lnTo>
                <a:lnTo>
                  <a:pt x="3703329" y="1625600"/>
                </a:lnTo>
                <a:lnTo>
                  <a:pt x="3635541" y="1536700"/>
                </a:lnTo>
                <a:lnTo>
                  <a:pt x="3593438" y="1473200"/>
                </a:lnTo>
                <a:lnTo>
                  <a:pt x="3581161" y="1460500"/>
                </a:lnTo>
                <a:lnTo>
                  <a:pt x="3567137" y="1447800"/>
                </a:lnTo>
                <a:lnTo>
                  <a:pt x="3552049" y="1435100"/>
                </a:lnTo>
                <a:lnTo>
                  <a:pt x="3536581" y="1422400"/>
                </a:lnTo>
                <a:lnTo>
                  <a:pt x="3501257" y="1384300"/>
                </a:lnTo>
                <a:lnTo>
                  <a:pt x="3467341" y="1346200"/>
                </a:lnTo>
                <a:lnTo>
                  <a:pt x="3433880" y="1320800"/>
                </a:lnTo>
                <a:lnTo>
                  <a:pt x="3399921" y="1295400"/>
                </a:lnTo>
                <a:lnTo>
                  <a:pt x="3364513" y="1257300"/>
                </a:lnTo>
                <a:lnTo>
                  <a:pt x="3281175" y="1193800"/>
                </a:lnTo>
                <a:lnTo>
                  <a:pt x="3241469" y="1155700"/>
                </a:lnTo>
                <a:lnTo>
                  <a:pt x="3198758" y="1130300"/>
                </a:lnTo>
                <a:lnTo>
                  <a:pt x="3157219" y="1092200"/>
                </a:lnTo>
                <a:lnTo>
                  <a:pt x="3116976" y="1066800"/>
                </a:lnTo>
                <a:lnTo>
                  <a:pt x="3038020" y="1016000"/>
                </a:lnTo>
                <a:lnTo>
                  <a:pt x="2874936" y="901700"/>
                </a:lnTo>
                <a:lnTo>
                  <a:pt x="2864941" y="901700"/>
                </a:lnTo>
                <a:lnTo>
                  <a:pt x="2855015" y="889000"/>
                </a:lnTo>
                <a:lnTo>
                  <a:pt x="2845018" y="889000"/>
                </a:lnTo>
                <a:lnTo>
                  <a:pt x="2834811" y="876300"/>
                </a:lnTo>
                <a:lnTo>
                  <a:pt x="2705171" y="812800"/>
                </a:lnTo>
                <a:lnTo>
                  <a:pt x="2617373" y="762000"/>
                </a:lnTo>
                <a:lnTo>
                  <a:pt x="2521072" y="711200"/>
                </a:lnTo>
                <a:lnTo>
                  <a:pt x="2420583" y="660400"/>
                </a:lnTo>
                <a:lnTo>
                  <a:pt x="2368574" y="635000"/>
                </a:lnTo>
                <a:lnTo>
                  <a:pt x="2312063" y="622300"/>
                </a:lnTo>
                <a:lnTo>
                  <a:pt x="2193784" y="571500"/>
                </a:lnTo>
                <a:lnTo>
                  <a:pt x="2131962" y="546100"/>
                </a:lnTo>
                <a:lnTo>
                  <a:pt x="2099939" y="533400"/>
                </a:lnTo>
                <a:lnTo>
                  <a:pt x="2071540" y="533400"/>
                </a:lnTo>
                <a:lnTo>
                  <a:pt x="2008100" y="508000"/>
                </a:lnTo>
                <a:lnTo>
                  <a:pt x="1986931" y="508000"/>
                </a:lnTo>
                <a:lnTo>
                  <a:pt x="1825334" y="444500"/>
                </a:lnTo>
                <a:lnTo>
                  <a:pt x="1706647" y="419100"/>
                </a:lnTo>
                <a:lnTo>
                  <a:pt x="1663278" y="393700"/>
                </a:lnTo>
                <a:lnTo>
                  <a:pt x="1629403" y="393700"/>
                </a:lnTo>
                <a:lnTo>
                  <a:pt x="1604057" y="381000"/>
                </a:lnTo>
                <a:lnTo>
                  <a:pt x="1586274" y="368300"/>
                </a:lnTo>
                <a:lnTo>
                  <a:pt x="1569544" y="368300"/>
                </a:lnTo>
                <a:lnTo>
                  <a:pt x="1571493" y="355600"/>
                </a:lnTo>
                <a:lnTo>
                  <a:pt x="1490104" y="355600"/>
                </a:lnTo>
                <a:lnTo>
                  <a:pt x="1459836" y="342900"/>
                </a:lnTo>
                <a:lnTo>
                  <a:pt x="1412865" y="342900"/>
                </a:lnTo>
                <a:lnTo>
                  <a:pt x="1258951" y="304800"/>
                </a:lnTo>
                <a:lnTo>
                  <a:pt x="1229443" y="292100"/>
                </a:lnTo>
                <a:lnTo>
                  <a:pt x="1200070" y="292100"/>
                </a:lnTo>
                <a:lnTo>
                  <a:pt x="1170663" y="279400"/>
                </a:lnTo>
                <a:lnTo>
                  <a:pt x="949832" y="241300"/>
                </a:lnTo>
                <a:lnTo>
                  <a:pt x="898064" y="228600"/>
                </a:lnTo>
                <a:lnTo>
                  <a:pt x="846359" y="228600"/>
                </a:lnTo>
                <a:lnTo>
                  <a:pt x="746079" y="215900"/>
                </a:lnTo>
                <a:lnTo>
                  <a:pt x="697277" y="203200"/>
                </a:lnTo>
                <a:lnTo>
                  <a:pt x="649260" y="203200"/>
                </a:lnTo>
                <a:lnTo>
                  <a:pt x="601848" y="190500"/>
                </a:lnTo>
                <a:lnTo>
                  <a:pt x="554860" y="190500"/>
                </a:lnTo>
                <a:lnTo>
                  <a:pt x="367578" y="165100"/>
                </a:lnTo>
                <a:lnTo>
                  <a:pt x="274868" y="165100"/>
                </a:lnTo>
                <a:lnTo>
                  <a:pt x="233194" y="152400"/>
                </a:lnTo>
                <a:lnTo>
                  <a:pt x="215896" y="152400"/>
                </a:lnTo>
                <a:lnTo>
                  <a:pt x="200494" y="139700"/>
                </a:lnTo>
                <a:lnTo>
                  <a:pt x="132108" y="101600"/>
                </a:lnTo>
                <a:lnTo>
                  <a:pt x="114360" y="101600"/>
                </a:lnTo>
                <a:lnTo>
                  <a:pt x="96435" y="88900"/>
                </a:lnTo>
                <a:lnTo>
                  <a:pt x="77955" y="76200"/>
                </a:lnTo>
                <a:lnTo>
                  <a:pt x="58540" y="76200"/>
                </a:lnTo>
                <a:lnTo>
                  <a:pt x="0" y="38100"/>
                </a:lnTo>
                <a:close/>
              </a:path>
              <a:path w="4921885" h="4521200">
                <a:moveTo>
                  <a:pt x="4920758" y="3187700"/>
                </a:moveTo>
                <a:lnTo>
                  <a:pt x="4898393" y="3187700"/>
                </a:lnTo>
                <a:lnTo>
                  <a:pt x="4899613" y="3200400"/>
                </a:lnTo>
                <a:lnTo>
                  <a:pt x="4900824" y="3225800"/>
                </a:lnTo>
                <a:lnTo>
                  <a:pt x="4902401" y="3225800"/>
                </a:lnTo>
                <a:lnTo>
                  <a:pt x="4904717" y="3238500"/>
                </a:lnTo>
                <a:lnTo>
                  <a:pt x="4911277" y="3238500"/>
                </a:lnTo>
                <a:lnTo>
                  <a:pt x="4914933" y="3225800"/>
                </a:lnTo>
                <a:lnTo>
                  <a:pt x="4918779" y="3200400"/>
                </a:lnTo>
                <a:lnTo>
                  <a:pt x="4920758" y="3187700"/>
                </a:lnTo>
                <a:close/>
              </a:path>
              <a:path w="4921885" h="4521200">
                <a:moveTo>
                  <a:pt x="4741474" y="2643237"/>
                </a:moveTo>
                <a:lnTo>
                  <a:pt x="4753758" y="2667000"/>
                </a:lnTo>
                <a:lnTo>
                  <a:pt x="4776313" y="2705100"/>
                </a:lnTo>
                <a:lnTo>
                  <a:pt x="4791048" y="2730500"/>
                </a:lnTo>
                <a:lnTo>
                  <a:pt x="4806541" y="2755900"/>
                </a:lnTo>
                <a:lnTo>
                  <a:pt x="4822762" y="2794000"/>
                </a:lnTo>
                <a:lnTo>
                  <a:pt x="4839682" y="2819400"/>
                </a:lnTo>
                <a:lnTo>
                  <a:pt x="4851765" y="2857500"/>
                </a:lnTo>
                <a:lnTo>
                  <a:pt x="4863623" y="2895600"/>
                </a:lnTo>
                <a:lnTo>
                  <a:pt x="4874505" y="2921000"/>
                </a:lnTo>
                <a:lnTo>
                  <a:pt x="4883660" y="2946400"/>
                </a:lnTo>
                <a:lnTo>
                  <a:pt x="4895688" y="2946400"/>
                </a:lnTo>
                <a:lnTo>
                  <a:pt x="4892363" y="2933700"/>
                </a:lnTo>
                <a:lnTo>
                  <a:pt x="4888364" y="2921000"/>
                </a:lnTo>
                <a:lnTo>
                  <a:pt x="4883974" y="2908300"/>
                </a:lnTo>
                <a:lnTo>
                  <a:pt x="4866833" y="2857500"/>
                </a:lnTo>
                <a:lnTo>
                  <a:pt x="4862523" y="2857500"/>
                </a:lnTo>
                <a:lnTo>
                  <a:pt x="4858404" y="2844800"/>
                </a:lnTo>
                <a:lnTo>
                  <a:pt x="4854082" y="2832100"/>
                </a:lnTo>
                <a:lnTo>
                  <a:pt x="4849158" y="2819400"/>
                </a:lnTo>
                <a:lnTo>
                  <a:pt x="4826625" y="2768600"/>
                </a:lnTo>
                <a:lnTo>
                  <a:pt x="4815816" y="2755900"/>
                </a:lnTo>
                <a:lnTo>
                  <a:pt x="4805808" y="2730500"/>
                </a:lnTo>
                <a:lnTo>
                  <a:pt x="4795876" y="2705100"/>
                </a:lnTo>
                <a:lnTo>
                  <a:pt x="4753645" y="2654300"/>
                </a:lnTo>
                <a:lnTo>
                  <a:pt x="4741474" y="2643237"/>
                </a:lnTo>
                <a:close/>
              </a:path>
              <a:path w="4921885" h="4521200">
                <a:moveTo>
                  <a:pt x="4740628" y="2641600"/>
                </a:moveTo>
                <a:lnTo>
                  <a:pt x="4739673" y="2641600"/>
                </a:lnTo>
                <a:lnTo>
                  <a:pt x="4741474" y="2643237"/>
                </a:lnTo>
                <a:lnTo>
                  <a:pt x="4740628" y="2641600"/>
                </a:lnTo>
                <a:close/>
              </a:path>
              <a:path w="4921885" h="4521200">
                <a:moveTo>
                  <a:pt x="4040261" y="2082800"/>
                </a:moveTo>
                <a:lnTo>
                  <a:pt x="4036513" y="2082800"/>
                </a:lnTo>
                <a:lnTo>
                  <a:pt x="4062429" y="2095500"/>
                </a:lnTo>
                <a:lnTo>
                  <a:pt x="4040261" y="2082800"/>
                </a:lnTo>
                <a:close/>
              </a:path>
              <a:path w="4921885" h="4521200">
                <a:moveTo>
                  <a:pt x="3754014" y="1701800"/>
                </a:moveTo>
                <a:lnTo>
                  <a:pt x="3731517" y="1701800"/>
                </a:lnTo>
                <a:lnTo>
                  <a:pt x="3755762" y="1727200"/>
                </a:lnTo>
                <a:lnTo>
                  <a:pt x="3808436" y="1790700"/>
                </a:lnTo>
                <a:lnTo>
                  <a:pt x="3779377" y="1752600"/>
                </a:lnTo>
                <a:lnTo>
                  <a:pt x="3754014" y="1701800"/>
                </a:lnTo>
                <a:close/>
              </a:path>
              <a:path w="4921885" h="4521200">
                <a:moveTo>
                  <a:pt x="2066112" y="520700"/>
                </a:moveTo>
                <a:lnTo>
                  <a:pt x="2094965" y="533400"/>
                </a:lnTo>
                <a:lnTo>
                  <a:pt x="2099939" y="533400"/>
                </a:lnTo>
                <a:lnTo>
                  <a:pt x="2066112" y="520700"/>
                </a:lnTo>
                <a:close/>
              </a:path>
              <a:path w="4921885" h="4521200">
                <a:moveTo>
                  <a:pt x="1611418" y="355600"/>
                </a:moveTo>
                <a:lnTo>
                  <a:pt x="1584331" y="355600"/>
                </a:lnTo>
                <a:lnTo>
                  <a:pt x="1600273" y="368300"/>
                </a:lnTo>
                <a:lnTo>
                  <a:pt x="1611418" y="355600"/>
                </a:lnTo>
                <a:close/>
              </a:path>
              <a:path w="4921885" h="4521200">
                <a:moveTo>
                  <a:pt x="1310764" y="279400"/>
                </a:moveTo>
                <a:lnTo>
                  <a:pt x="1241762" y="279400"/>
                </a:lnTo>
                <a:lnTo>
                  <a:pt x="1263796" y="292100"/>
                </a:lnTo>
                <a:lnTo>
                  <a:pt x="1291918" y="292100"/>
                </a:lnTo>
                <a:lnTo>
                  <a:pt x="1324228" y="304800"/>
                </a:lnTo>
                <a:lnTo>
                  <a:pt x="1393814" y="317500"/>
                </a:lnTo>
                <a:lnTo>
                  <a:pt x="1427293" y="330200"/>
                </a:lnTo>
                <a:lnTo>
                  <a:pt x="1457362" y="342900"/>
                </a:lnTo>
                <a:lnTo>
                  <a:pt x="1482124" y="342900"/>
                </a:lnTo>
                <a:lnTo>
                  <a:pt x="1499678" y="355600"/>
                </a:lnTo>
                <a:lnTo>
                  <a:pt x="1609994" y="355600"/>
                </a:lnTo>
                <a:lnTo>
                  <a:pt x="1587868" y="342900"/>
                </a:lnTo>
                <a:lnTo>
                  <a:pt x="1536903" y="330200"/>
                </a:lnTo>
                <a:lnTo>
                  <a:pt x="1505835" y="330200"/>
                </a:lnTo>
                <a:lnTo>
                  <a:pt x="1468208" y="317500"/>
                </a:lnTo>
                <a:lnTo>
                  <a:pt x="1423502" y="304800"/>
                </a:lnTo>
                <a:lnTo>
                  <a:pt x="1371194" y="292100"/>
                </a:lnTo>
                <a:lnTo>
                  <a:pt x="1310764" y="279400"/>
                </a:lnTo>
                <a:close/>
              </a:path>
              <a:path w="4921885" h="4521200">
                <a:moveTo>
                  <a:pt x="996459" y="215900"/>
                </a:moveTo>
                <a:lnTo>
                  <a:pt x="914074" y="215900"/>
                </a:lnTo>
                <a:lnTo>
                  <a:pt x="1007611" y="241300"/>
                </a:lnTo>
                <a:lnTo>
                  <a:pt x="1057662" y="254000"/>
                </a:lnTo>
                <a:lnTo>
                  <a:pt x="1110190" y="254000"/>
                </a:lnTo>
                <a:lnTo>
                  <a:pt x="1165413" y="266700"/>
                </a:lnTo>
                <a:lnTo>
                  <a:pt x="1223552" y="279400"/>
                </a:lnTo>
                <a:lnTo>
                  <a:pt x="1290100" y="279400"/>
                </a:lnTo>
                <a:lnTo>
                  <a:pt x="1268673" y="266700"/>
                </a:lnTo>
                <a:lnTo>
                  <a:pt x="1246237" y="266700"/>
                </a:lnTo>
                <a:lnTo>
                  <a:pt x="1222546" y="254000"/>
                </a:lnTo>
                <a:lnTo>
                  <a:pt x="1117461" y="241300"/>
                </a:lnTo>
                <a:lnTo>
                  <a:pt x="996459" y="215900"/>
                </a:lnTo>
                <a:close/>
              </a:path>
              <a:path w="4921885" h="4521200">
                <a:moveTo>
                  <a:pt x="675246" y="165100"/>
                </a:moveTo>
                <a:lnTo>
                  <a:pt x="590310" y="165100"/>
                </a:lnTo>
                <a:lnTo>
                  <a:pt x="627947" y="177800"/>
                </a:lnTo>
                <a:lnTo>
                  <a:pt x="665925" y="177800"/>
                </a:lnTo>
                <a:lnTo>
                  <a:pt x="826223" y="203200"/>
                </a:lnTo>
                <a:lnTo>
                  <a:pt x="847613" y="215900"/>
                </a:lnTo>
                <a:lnTo>
                  <a:pt x="963634" y="215900"/>
                </a:lnTo>
                <a:lnTo>
                  <a:pt x="929622" y="203200"/>
                </a:lnTo>
                <a:lnTo>
                  <a:pt x="894242" y="203200"/>
                </a:lnTo>
                <a:lnTo>
                  <a:pt x="857311" y="190500"/>
                </a:lnTo>
                <a:lnTo>
                  <a:pt x="729898" y="177800"/>
                </a:lnTo>
                <a:lnTo>
                  <a:pt x="675246" y="165100"/>
                </a:lnTo>
                <a:close/>
              </a:path>
              <a:path w="4921885" h="4521200">
                <a:moveTo>
                  <a:pt x="585505" y="152400"/>
                </a:moveTo>
                <a:lnTo>
                  <a:pt x="514704" y="152400"/>
                </a:lnTo>
                <a:lnTo>
                  <a:pt x="552676" y="165100"/>
                </a:lnTo>
                <a:lnTo>
                  <a:pt x="627019" y="165100"/>
                </a:lnTo>
                <a:lnTo>
                  <a:pt x="585505" y="152400"/>
                </a:lnTo>
                <a:close/>
              </a:path>
              <a:path w="4921885" h="4521200">
                <a:moveTo>
                  <a:pt x="454047" y="149411"/>
                </a:moveTo>
                <a:lnTo>
                  <a:pt x="460569" y="152400"/>
                </a:lnTo>
                <a:lnTo>
                  <a:pt x="467572" y="152400"/>
                </a:lnTo>
                <a:lnTo>
                  <a:pt x="459588" y="149852"/>
                </a:lnTo>
                <a:lnTo>
                  <a:pt x="454047" y="149411"/>
                </a:lnTo>
                <a:close/>
              </a:path>
              <a:path w="4921885" h="4521200">
                <a:moveTo>
                  <a:pt x="439267" y="142639"/>
                </a:moveTo>
                <a:lnTo>
                  <a:pt x="444517" y="145045"/>
                </a:lnTo>
                <a:lnTo>
                  <a:pt x="459588" y="149852"/>
                </a:lnTo>
                <a:lnTo>
                  <a:pt x="491584" y="152400"/>
                </a:lnTo>
                <a:lnTo>
                  <a:pt x="535876" y="152400"/>
                </a:lnTo>
                <a:lnTo>
                  <a:pt x="439267" y="142639"/>
                </a:lnTo>
                <a:close/>
              </a:path>
              <a:path w="4921885" h="4521200">
                <a:moveTo>
                  <a:pt x="284470" y="127000"/>
                </a:moveTo>
                <a:lnTo>
                  <a:pt x="254283" y="127000"/>
                </a:lnTo>
                <a:lnTo>
                  <a:pt x="332050" y="139700"/>
                </a:lnTo>
                <a:lnTo>
                  <a:pt x="454047" y="149411"/>
                </a:lnTo>
                <a:lnTo>
                  <a:pt x="444517" y="145045"/>
                </a:lnTo>
                <a:lnTo>
                  <a:pt x="435915" y="142300"/>
                </a:lnTo>
                <a:lnTo>
                  <a:pt x="284470" y="127000"/>
                </a:lnTo>
                <a:close/>
              </a:path>
              <a:path w="4921885" h="4521200">
                <a:moveTo>
                  <a:pt x="435915" y="142300"/>
                </a:moveTo>
                <a:lnTo>
                  <a:pt x="444517" y="145045"/>
                </a:lnTo>
                <a:lnTo>
                  <a:pt x="439267" y="142639"/>
                </a:lnTo>
                <a:lnTo>
                  <a:pt x="435915" y="142300"/>
                </a:lnTo>
                <a:close/>
              </a:path>
              <a:path w="4921885" h="4521200">
                <a:moveTo>
                  <a:pt x="432852" y="139700"/>
                </a:moveTo>
                <a:lnTo>
                  <a:pt x="427763" y="139700"/>
                </a:lnTo>
                <a:lnTo>
                  <a:pt x="435915" y="142300"/>
                </a:lnTo>
                <a:lnTo>
                  <a:pt x="439267" y="142639"/>
                </a:lnTo>
                <a:lnTo>
                  <a:pt x="432852" y="139700"/>
                </a:lnTo>
                <a:close/>
              </a:path>
              <a:path w="4921885" h="4521200">
                <a:moveTo>
                  <a:pt x="108256" y="38100"/>
                </a:moveTo>
                <a:lnTo>
                  <a:pt x="70871" y="38100"/>
                </a:lnTo>
                <a:lnTo>
                  <a:pt x="123617" y="63500"/>
                </a:lnTo>
                <a:lnTo>
                  <a:pt x="197949" y="101600"/>
                </a:lnTo>
                <a:lnTo>
                  <a:pt x="231016" y="114300"/>
                </a:lnTo>
                <a:lnTo>
                  <a:pt x="236517" y="127000"/>
                </a:lnTo>
                <a:lnTo>
                  <a:pt x="259131" y="127000"/>
                </a:lnTo>
                <a:lnTo>
                  <a:pt x="253246" y="114300"/>
                </a:lnTo>
                <a:lnTo>
                  <a:pt x="142611" y="63500"/>
                </a:lnTo>
                <a:lnTo>
                  <a:pt x="108256" y="38100"/>
                </a:lnTo>
                <a:close/>
              </a:path>
              <a:path w="4921885" h="4521200">
                <a:moveTo>
                  <a:pt x="58228" y="32011"/>
                </a:moveTo>
                <a:lnTo>
                  <a:pt x="66150" y="38100"/>
                </a:lnTo>
                <a:lnTo>
                  <a:pt x="70871" y="38100"/>
                </a:lnTo>
                <a:lnTo>
                  <a:pt x="58228" y="32011"/>
                </a:lnTo>
                <a:close/>
              </a:path>
              <a:path w="4921885" h="4521200">
                <a:moveTo>
                  <a:pt x="0" y="0"/>
                </a:moveTo>
                <a:lnTo>
                  <a:pt x="0" y="12700"/>
                </a:lnTo>
                <a:lnTo>
                  <a:pt x="44498" y="25400"/>
                </a:lnTo>
                <a:lnTo>
                  <a:pt x="58228" y="32011"/>
                </a:lnTo>
                <a:lnTo>
                  <a:pt x="49626" y="25400"/>
                </a:lnTo>
                <a:lnTo>
                  <a:pt x="28384" y="12700"/>
                </a:lnTo>
                <a:lnTo>
                  <a:pt x="0" y="0"/>
                </a:lnTo>
                <a:close/>
              </a:path>
            </a:pathLst>
          </a:custGeom>
          <a:solidFill>
            <a:srgbClr val="042E5A"/>
          </a:solidFill>
        </p:spPr>
        <p:txBody>
          <a:bodyPr wrap="square" lIns="0" tIns="0" rIns="0" bIns="0" rtlCol="0"/>
          <a:lstStyle/>
          <a:p>
            <a:endParaRPr/>
          </a:p>
        </p:txBody>
      </p:sp>
      <p:pic>
        <p:nvPicPr>
          <p:cNvPr id="4" name="object 4"/>
          <p:cNvPicPr/>
          <p:nvPr/>
        </p:nvPicPr>
        <p:blipFill>
          <a:blip r:embed="rId5" cstate="print"/>
          <a:stretch>
            <a:fillRect/>
          </a:stretch>
        </p:blipFill>
        <p:spPr>
          <a:xfrm>
            <a:off x="16669677" y="12519"/>
            <a:ext cx="3434422" cy="7378699"/>
          </a:xfrm>
          <a:prstGeom prst="rect">
            <a:avLst/>
          </a:prstGeom>
        </p:spPr>
      </p:pic>
      <p:sp>
        <p:nvSpPr>
          <p:cNvPr id="5" name="object 5"/>
          <p:cNvSpPr txBox="1"/>
          <p:nvPr/>
        </p:nvSpPr>
        <p:spPr>
          <a:xfrm>
            <a:off x="1270926" y="549275"/>
            <a:ext cx="11924665" cy="995401"/>
          </a:xfrm>
          <a:prstGeom prst="rect">
            <a:avLst/>
          </a:prstGeom>
        </p:spPr>
        <p:txBody>
          <a:bodyPr vert="horz" wrap="square" lIns="0" tIns="13970" rIns="0" bIns="0" rtlCol="0">
            <a:spAutoFit/>
          </a:bodyPr>
          <a:lstStyle/>
          <a:p>
            <a:pPr marL="12700" marR="5080">
              <a:lnSpc>
                <a:spcPts val="8240"/>
              </a:lnSpc>
              <a:spcBef>
                <a:spcPts val="1540"/>
              </a:spcBef>
            </a:pPr>
            <a:r>
              <a:rPr lang="en-GB" sz="6600" b="1" dirty="0">
                <a:solidFill>
                  <a:srgbClr val="042D5A"/>
                </a:solidFill>
                <a:latin typeface="Roc Grotesk Condensed Black" pitchFamily="2" charset="77"/>
                <a:cs typeface="CampaignLight"/>
              </a:rPr>
              <a:t>HPV and the immune system</a:t>
            </a:r>
            <a:endParaRPr sz="6600" b="1" dirty="0">
              <a:solidFill>
                <a:srgbClr val="042D5A"/>
              </a:solidFill>
              <a:latin typeface="Roc Grotesk Condensed Black" pitchFamily="2" charset="77"/>
              <a:cs typeface="CampaignLight"/>
            </a:endParaRPr>
          </a:p>
        </p:txBody>
      </p:sp>
      <p:pic>
        <p:nvPicPr>
          <p:cNvPr id="8" name="HPV_Trimmed">
            <a:hlinkClick r:id="" action="ppaction://media"/>
            <a:extLst>
              <a:ext uri="{FF2B5EF4-FFF2-40B4-BE49-F238E27FC236}">
                <a16:creationId xmlns:a16="http://schemas.microsoft.com/office/drawing/2014/main" id="{E12F1282-F7A8-2E29-BD2C-C6ED8BD2A7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76272" y="2118679"/>
            <a:ext cx="15300706" cy="860664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2607</TotalTime>
  <Words>3048</Words>
  <Application>Microsoft Office PowerPoint</Application>
  <PresentationFormat>Custom</PresentationFormat>
  <Paragraphs>333</Paragraphs>
  <Slides>33</Slides>
  <Notes>30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Campaign Regular</vt:lpstr>
      <vt:lpstr>DM Sans Medium</vt:lpstr>
      <vt:lpstr>DM Sans</vt:lpstr>
      <vt:lpstr>Roc Grotesk Condensed Black</vt:lpstr>
      <vt:lpstr>Calibri</vt:lpstr>
      <vt:lpstr>CampaignLight</vt:lpstr>
      <vt:lpstr>Arial</vt:lpstr>
      <vt:lpstr>DMSans-Medium</vt:lpstr>
      <vt:lpstr>Office Theme</vt:lpstr>
      <vt:lpstr>PowerPoint Presentation</vt:lpstr>
      <vt:lpstr>Objective:</vt:lpstr>
      <vt:lpstr>Group  agreement:</vt:lpstr>
      <vt:lpstr>Group  agreement:</vt:lpstr>
      <vt:lpstr>What does HPV  stand for?</vt:lpstr>
      <vt:lpstr>What does HPV  stand for? Human Papillomavirus</vt:lpstr>
      <vt:lpstr>What is  HPV?</vt:lpstr>
      <vt:lpstr>How  common is  HPV?</vt:lpstr>
      <vt:lpstr>PowerPoint Presentation</vt:lpstr>
      <vt:lpstr>PowerPoint Presentation</vt:lpstr>
      <vt:lpstr>PowerPoint Presentation</vt:lpstr>
      <vt:lpstr>PowerPoint Presentation</vt:lpstr>
      <vt:lpstr>Question break</vt:lpstr>
      <vt:lpstr>PowerPoint Presentation</vt:lpstr>
      <vt:lpstr>Reflection break  How does this make you feel? What does this make you think? Any comments or questions?</vt:lpstr>
      <vt:lpstr>What does the  HPV vaccine  protect against?</vt:lpstr>
      <vt:lpstr>How effective  is the HPV  vaccine?</vt:lpstr>
      <vt:lpstr>Are there  any side-effects?</vt:lpstr>
      <vt:lpstr>Is the  vaccine  safe?</vt:lpstr>
      <vt:lpstr>What is in the  vaccine?</vt:lpstr>
      <vt:lpstr>Who can have the  HPV vaccine?</vt:lpstr>
      <vt:lpstr>What to expect at the HPV vaccine session</vt:lpstr>
      <vt:lpstr>Question break</vt:lpstr>
      <vt:lpstr>Questions with an immunisation nurse</vt:lpstr>
      <vt:lpstr>PowerPoint Presentation</vt:lpstr>
      <vt:lpstr>PowerPoint Presentation</vt:lpstr>
      <vt:lpstr>PowerPoint Presentation</vt:lpstr>
      <vt:lpstr>Getting the  vaccine</vt:lpstr>
      <vt:lpstr>Young  people’s  consent</vt:lpstr>
      <vt:lpstr>What should someone do if they  miss having the vaccine at school</vt:lpstr>
      <vt:lpstr>PowerPoint Presentation</vt:lpstr>
      <vt:lpstr>For more  information about  the HPV vaccine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 Fisher</dc:creator>
  <cp:lastModifiedBy>Ben Coleman</cp:lastModifiedBy>
  <cp:revision>61</cp:revision>
  <dcterms:created xsi:type="dcterms:W3CDTF">2021-04-20T12:54:26Z</dcterms:created>
  <dcterms:modified xsi:type="dcterms:W3CDTF">2025-09-19T08:56:34Z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2021-04-20T00:00:00Z</vt:filetime>
  </property>
  <property fmtid="{D5CDD505-2E9C-101B-9397-08002B2CF9AE}" pid="3" name="Creator">
    <vt:lpwstr>Adobe InDesign 16.1 (Macintosh)</vt:lpwstr>
  </property>
  <property fmtid="{D5CDD505-2E9C-101B-9397-08002B2CF9AE}" pid="4" name="LastSaved">
    <vt:filetime>2021-04-20T00:00:00Z</vt:filetime>
  </property>
</Properties>
</file>