
<file path=[Content_Types].xml><?xml version="1.0" encoding="utf-8"?>
<Types xmlns="http://schemas.openxmlformats.org/package/2006/content-types">
  <Default Extension="fntdata" ContentType="application/x-fontdata"/>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3"/>
  </p:sldMasterIdLst>
  <p:notesMasterIdLst>
    <p:notesMasterId r:id="rId29"/>
  </p:notesMasterIdLst>
  <p:sldIdLst>
    <p:sldId id="256" r:id="rId4"/>
    <p:sldId id="281" r:id="rId5"/>
    <p:sldId id="257" r:id="rId6"/>
    <p:sldId id="258" r:id="rId7"/>
    <p:sldId id="299" r:id="rId8"/>
    <p:sldId id="259" r:id="rId9"/>
    <p:sldId id="293" r:id="rId10"/>
    <p:sldId id="260" r:id="rId11"/>
    <p:sldId id="304" r:id="rId12"/>
    <p:sldId id="305" r:id="rId13"/>
    <p:sldId id="261" r:id="rId14"/>
    <p:sldId id="262" r:id="rId15"/>
    <p:sldId id="297" r:id="rId16"/>
    <p:sldId id="306" r:id="rId17"/>
    <p:sldId id="309" r:id="rId18"/>
    <p:sldId id="286" r:id="rId19"/>
    <p:sldId id="275" r:id="rId20"/>
    <p:sldId id="276" r:id="rId21"/>
    <p:sldId id="307" r:id="rId22"/>
    <p:sldId id="278" r:id="rId23"/>
    <p:sldId id="308" r:id="rId24"/>
    <p:sldId id="277" r:id="rId25"/>
    <p:sldId id="303" r:id="rId26"/>
    <p:sldId id="292" r:id="rId27"/>
    <p:sldId id="284" r:id="rId28"/>
  </p:sldIdLst>
  <p:sldSz cx="20104100" cy="11309350"/>
  <p:notesSz cx="20104100" cy="11309350"/>
  <p:embeddedFontLst>
    <p:embeddedFont>
      <p:font typeface="Campaign Regular" panose="020B0604020202020204" charset="0"/>
      <p:regular r:id="rId30"/>
      <p:bold r:id="rId31"/>
      <p:italic r:id="rId32"/>
      <p:boldItalic r:id="rId33"/>
    </p:embeddedFont>
    <p:embeddedFont>
      <p:font typeface="CampaignLight" panose="020B0604020202020204" charset="0"/>
      <p:regular r:id="rId34"/>
      <p:bold r:id="rId35"/>
      <p:italic r:id="rId36"/>
      <p:boldItalic r:id="rId37"/>
    </p:embeddedFont>
    <p:embeddedFont>
      <p:font typeface="DM Sans" pitchFamily="2" charset="0"/>
      <p:regular r:id="rId38"/>
      <p:bold r:id="rId39"/>
      <p:italic r:id="rId40"/>
      <p:boldItalic r:id="rId41"/>
    </p:embeddedFont>
    <p:embeddedFont>
      <p:font typeface="DM Sans Medium" pitchFamily="2" charset="0"/>
      <p:regular r:id="rId42"/>
      <p:italic r:id="rId43"/>
    </p:embeddedFont>
    <p:embeddedFont>
      <p:font typeface="Roc Grotesk Condensed Black" panose="020B0604020202020204" charset="0"/>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62" userDrawn="1">
          <p15:clr>
            <a:srgbClr val="A4A3A4"/>
          </p15:clr>
        </p15:guide>
        <p15:guide id="2" pos="6332" userDrawn="1">
          <p15:clr>
            <a:srgbClr val="A4A3A4"/>
          </p15:clr>
        </p15:guide>
      </p15:sldGuideLst>
    </p:ext>
    <p:ext uri="{2D200454-40CA-4A62-9FC3-DE9A4176ACB9}">
      <p15:notesGuideLst xmlns:p15="http://schemas.microsoft.com/office/powerpoint/2012/main">
        <p15:guide id="1" orient="horz" pos="3562" userDrawn="1">
          <p15:clr>
            <a:srgbClr val="A4A3A4"/>
          </p15:clr>
        </p15:guide>
        <p15:guide id="2" pos="633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D5A"/>
    <a:srgbClr val="FF7E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5D4E44-DB40-4739-937E-C0FE2206E0BD}" v="5" dt="2025-09-19T08:57:11.66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35"/>
    <p:restoredTop sz="44234" autoAdjust="0"/>
  </p:normalViewPr>
  <p:slideViewPr>
    <p:cSldViewPr snapToGrid="0">
      <p:cViewPr varScale="1">
        <p:scale>
          <a:sx n="12" d="100"/>
          <a:sy n="12" d="100"/>
        </p:scale>
        <p:origin x="2692" y="244"/>
      </p:cViewPr>
      <p:guideLst>
        <p:guide orient="horz" pos="3562"/>
        <p:guide pos="6332"/>
      </p:guideLst>
    </p:cSldViewPr>
  </p:slideViewPr>
  <p:notesTextViewPr>
    <p:cViewPr>
      <p:scale>
        <a:sx n="1" d="1"/>
        <a:sy n="1" d="1"/>
      </p:scale>
      <p:origin x="0" y="0"/>
    </p:cViewPr>
  </p:notesTextViewPr>
  <p:notesViewPr>
    <p:cSldViewPr snapToGrid="0" showGuides="1">
      <p:cViewPr varScale="1">
        <p:scale>
          <a:sx n="136" d="100"/>
          <a:sy n="136" d="100"/>
        </p:scale>
        <p:origin x="1712" y="216"/>
      </p:cViewPr>
      <p:guideLst>
        <p:guide orient="horz" pos="3562"/>
        <p:guide pos="63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notesMaster" Target="notesMasters/notes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A729684-B042-414E-86B3-13F2364EF51B}" type="datetimeFigureOut">
              <a:rPr lang="en-GB" smtClean="0"/>
              <a:t>19/09/2025</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60DD02B-5CE6-4B67-BF9E-1FA18824241C}" type="slidenum">
              <a:rPr lang="en-GB" smtClean="0"/>
              <a:t>‹#›</a:t>
            </a:fld>
            <a:endParaRPr lang="en-GB"/>
          </a:p>
        </p:txBody>
      </p:sp>
    </p:spTree>
    <p:extLst>
      <p:ext uri="{BB962C8B-B14F-4D97-AF65-F5344CB8AC3E}">
        <p14:creationId xmlns:p14="http://schemas.microsoft.com/office/powerpoint/2010/main" val="4034606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Opening slide</a:t>
            </a:r>
          </a:p>
        </p:txBody>
      </p:sp>
      <p:sp>
        <p:nvSpPr>
          <p:cNvPr id="4" name="Slide Number Placeholder 3"/>
          <p:cNvSpPr>
            <a:spLocks noGrp="1"/>
          </p:cNvSpPr>
          <p:nvPr>
            <p:ph type="sldNum" sz="quarter" idx="5"/>
          </p:nvPr>
        </p:nvSpPr>
        <p:spPr/>
        <p:txBody>
          <a:bodyPr/>
          <a:lstStyle/>
          <a:p>
            <a:fld id="{860DD02B-5CE6-4B67-BF9E-1FA18824241C}" type="slidenum">
              <a:rPr lang="en-GB" smtClean="0"/>
              <a:t>1</a:t>
            </a:fld>
            <a:endParaRPr lang="en-GB"/>
          </a:p>
        </p:txBody>
      </p:sp>
    </p:spTree>
    <p:extLst>
      <p:ext uri="{BB962C8B-B14F-4D97-AF65-F5344CB8AC3E}">
        <p14:creationId xmlns:p14="http://schemas.microsoft.com/office/powerpoint/2010/main" val="3802608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Core Activity One – HPV and the immune system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Provide the information about what HPV is.</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Explain that there are no symptoms of HPV.  Often, someone might not know that they have had HPV, and they might not have any health problems because of it. Symptoms related to cancer may present after many years. However, knowing about what HPV is and how it can appear in the body can help someone to spot early signs and access help if they need it.</a:t>
            </a:r>
            <a:endParaRPr lang="en-GB" sz="180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10</a:t>
            </a:fld>
            <a:endParaRPr lang="en-GB"/>
          </a:p>
        </p:txBody>
      </p:sp>
    </p:spTree>
    <p:extLst>
      <p:ext uri="{BB962C8B-B14F-4D97-AF65-F5344CB8AC3E}">
        <p14:creationId xmlns:p14="http://schemas.microsoft.com/office/powerpoint/2010/main" val="3125175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Core Activity One – HPV and the immune system </a:t>
            </a:r>
            <a:endParaRPr lang="en-GB" sz="1800" dirty="0">
              <a:effectLst/>
              <a:latin typeface="Arial" panose="020B060402020202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60DD02B-5CE6-4B67-BF9E-1FA18824241C}" type="slidenum">
              <a:rPr lang="en-GB" smtClean="0"/>
              <a:t>11</a:t>
            </a:fld>
            <a:endParaRPr lang="en-GB"/>
          </a:p>
        </p:txBody>
      </p:sp>
    </p:spTree>
    <p:extLst>
      <p:ext uri="{BB962C8B-B14F-4D97-AF65-F5344CB8AC3E}">
        <p14:creationId xmlns:p14="http://schemas.microsoft.com/office/powerpoint/2010/main" val="3670304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Core Activity One – HPV and the immune system </a:t>
            </a:r>
            <a:endParaRPr lang="en-GB" sz="1800" dirty="0">
              <a:effectLst/>
              <a:latin typeface="Arial" panose="020B0604020202020204" pitchFamily="34" charset="0"/>
              <a:ea typeface="Arial" panose="020B0604020202020204" pitchFamily="34" charset="0"/>
              <a:cs typeface="Arial" panose="020B0604020202020204" pitchFamily="34" charset="0"/>
            </a:endParaRPr>
          </a:p>
          <a:p>
            <a:endParaRPr lang="en-GB" dirty="0"/>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Play the animation </a:t>
            </a:r>
            <a:r>
              <a:rPr lang="en-GB" sz="1800" b="1" dirty="0">
                <a:effectLst/>
                <a:latin typeface="DM Sans" pitchFamily="2" charset="0"/>
                <a:ea typeface="Arial" panose="020B0604020202020204" pitchFamily="34" charset="0"/>
                <a:cs typeface="Arial" panose="020B0604020202020204" pitchFamily="34" charset="0"/>
              </a:rPr>
              <a:t>(Film One) </a:t>
            </a:r>
            <a:r>
              <a:rPr lang="en-GB" sz="1800" dirty="0">
                <a:effectLst/>
                <a:latin typeface="DM Sans" pitchFamily="2" charset="0"/>
                <a:ea typeface="Arial" panose="020B0604020202020204" pitchFamily="34" charset="0"/>
                <a:cs typeface="Arial" panose="020B0604020202020204" pitchFamily="34" charset="0"/>
              </a:rPr>
              <a:t>to the students. It covers key information and questions young people may have about HPV and the immune system.</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Provide young people with the questions provided in </a:t>
            </a:r>
            <a:r>
              <a:rPr lang="en-GB" sz="1800" b="1" dirty="0">
                <a:effectLst/>
                <a:latin typeface="DM Sans" pitchFamily="2" charset="0"/>
                <a:ea typeface="Arial" panose="020B0604020202020204" pitchFamily="34" charset="0"/>
                <a:cs typeface="Arial" panose="020B0604020202020204" pitchFamily="34" charset="0"/>
              </a:rPr>
              <a:t>Activity One</a:t>
            </a:r>
            <a:r>
              <a:rPr lang="en-GB" sz="1800" dirty="0">
                <a:effectLst/>
                <a:latin typeface="DM Sans" pitchFamily="2" charset="0"/>
                <a:ea typeface="Arial" panose="020B0604020202020204" pitchFamily="34" charset="0"/>
                <a:cs typeface="Arial" panose="020B0604020202020204" pitchFamily="34" charset="0"/>
              </a:rPr>
              <a:t> worksheet to complete while the video is being played. You may wish to pause the video to allow for students to complete the worksheet.</a:t>
            </a:r>
          </a:p>
          <a:p>
            <a:pPr>
              <a:lnSpc>
                <a:spcPct val="106000"/>
              </a:lnSpc>
              <a:spcAft>
                <a:spcPts val="800"/>
              </a:spcAft>
            </a:pPr>
            <a:endParaRPr lang="en-GB" sz="1800" dirty="0">
              <a:effectLst/>
              <a:latin typeface="DM Sans" pitchFamily="2" charset="0"/>
              <a:ea typeface="Arial" panose="020B0604020202020204" pitchFamily="34" charset="0"/>
              <a:cs typeface="Arial" panose="020B0604020202020204" pitchFamily="34" charset="0"/>
            </a:endParaRPr>
          </a:p>
          <a:p>
            <a:pPr>
              <a:lnSpc>
                <a:spcPct val="106000"/>
              </a:lnSpc>
              <a:spcAft>
                <a:spcPts val="800"/>
              </a:spcAft>
            </a:pPr>
            <a:r>
              <a:rPr lang="en-GB" sz="1800" i="1" dirty="0">
                <a:effectLst/>
                <a:latin typeface="DM Sans" pitchFamily="2" charset="0"/>
                <a:ea typeface="Arial" panose="020B0604020202020204" pitchFamily="34" charset="0"/>
                <a:cs typeface="Arial" panose="020B0604020202020204" pitchFamily="34" charset="0"/>
              </a:rPr>
              <a:t>Questions</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buFont typeface="+mj-lt"/>
              <a:buAutoNum type="arabicParenR"/>
            </a:pPr>
            <a:r>
              <a:rPr lang="en-GB" sz="1800" dirty="0">
                <a:effectLst/>
                <a:latin typeface="DM Sans" pitchFamily="2" charset="0"/>
                <a:ea typeface="Arial" panose="020B0604020202020204" pitchFamily="34" charset="0"/>
                <a:cs typeface="Arial" panose="020B0604020202020204" pitchFamily="34" charset="0"/>
              </a:rPr>
              <a:t>What happens if an infection with HPV does not clear naturally?</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buFont typeface="+mj-lt"/>
              <a:buAutoNum type="arabicParenR"/>
            </a:pPr>
            <a:r>
              <a:rPr lang="en-GB" sz="1800" dirty="0">
                <a:effectLst/>
                <a:latin typeface="DM Sans" pitchFamily="2" charset="0"/>
                <a:ea typeface="Arial" panose="020B0604020202020204" pitchFamily="34" charset="0"/>
                <a:cs typeface="Arial" panose="020B0604020202020204" pitchFamily="34" charset="0"/>
              </a:rPr>
              <a:t>How can someone find out if they have HPV?</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buFont typeface="+mj-lt"/>
              <a:buAutoNum type="arabicParenR"/>
            </a:pPr>
            <a:r>
              <a:rPr lang="en-GB" sz="1800" dirty="0">
                <a:effectLst/>
                <a:latin typeface="DM Sans" pitchFamily="2" charset="0"/>
                <a:ea typeface="Arial" panose="020B0604020202020204" pitchFamily="34" charset="0"/>
                <a:cs typeface="Arial" panose="020B0604020202020204" pitchFamily="34" charset="0"/>
              </a:rPr>
              <a:t>Is there a cure for HPV?</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spcAft>
                <a:spcPts val="800"/>
              </a:spcAft>
              <a:buFont typeface="+mj-lt"/>
              <a:buAutoNum type="arabicParenR"/>
            </a:pPr>
            <a:r>
              <a:rPr lang="en-GB" sz="1800" dirty="0">
                <a:effectLst/>
                <a:latin typeface="DM Sans" pitchFamily="2" charset="0"/>
                <a:ea typeface="Arial" panose="020B0604020202020204" pitchFamily="34" charset="0"/>
                <a:cs typeface="Arial" panose="020B0604020202020204" pitchFamily="34" charset="0"/>
              </a:rPr>
              <a:t>How can someone protect themselves from HPV?</a:t>
            </a:r>
          </a:p>
          <a:p>
            <a:pPr marL="0" marR="0" lvl="0" indent="0" algn="l" defTabSz="914400" rtl="0" eaLnBrk="1" fontAlgn="auto" latinLnBrk="0" hangingPunct="1">
              <a:lnSpc>
                <a:spcPct val="106000"/>
              </a:lnSpc>
              <a:spcBef>
                <a:spcPts val="0"/>
              </a:spcBef>
              <a:spcAft>
                <a:spcPts val="800"/>
              </a:spcAft>
              <a:buClrTx/>
              <a:buSzTx/>
              <a:buFont typeface="+mj-lt"/>
              <a:buNone/>
              <a:tabLst/>
              <a:defRPr/>
            </a:pPr>
            <a:endParaRPr lang="en-GB" sz="1800" dirty="0">
              <a:effectLst/>
              <a:latin typeface="DM Sans" pitchFamily="2" charset="0"/>
              <a:ea typeface="Arial" panose="020B0604020202020204" pitchFamily="34" charset="0"/>
              <a:cs typeface="Arial" panose="020B0604020202020204" pitchFamily="34" charset="0"/>
            </a:endParaRPr>
          </a:p>
          <a:p>
            <a:pPr marL="342900" lvl="0" indent="-342900">
              <a:lnSpc>
                <a:spcPct val="106000"/>
              </a:lnSpc>
              <a:spcAft>
                <a:spcPts val="800"/>
              </a:spcAft>
              <a:buFont typeface="+mj-lt"/>
              <a:buAutoNum type="arabicParenR"/>
            </a:pP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endParaRPr lang="en-GB" sz="180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12</a:t>
            </a:fld>
            <a:endParaRPr lang="en-GB"/>
          </a:p>
        </p:txBody>
      </p:sp>
    </p:spTree>
    <p:extLst>
      <p:ext uri="{BB962C8B-B14F-4D97-AF65-F5344CB8AC3E}">
        <p14:creationId xmlns:p14="http://schemas.microsoft.com/office/powerpoint/2010/main" val="3438251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Core Activity One – HPV and the immune system </a:t>
            </a:r>
          </a:p>
          <a:p>
            <a:pPr marL="0" marR="0" lvl="0" indent="0" algn="l" defTabSz="914400" rtl="0" eaLnBrk="1" fontAlgn="auto" latinLnBrk="0" hangingPunct="1">
              <a:lnSpc>
                <a:spcPct val="106000"/>
              </a:lnSpc>
              <a:spcBef>
                <a:spcPts val="0"/>
              </a:spcBef>
              <a:spcAft>
                <a:spcPts val="800"/>
              </a:spcAft>
              <a:buClrTx/>
              <a:buSzTx/>
              <a:buFont typeface="+mj-lt"/>
              <a:buNone/>
              <a:tabLst/>
              <a:defRPr/>
            </a:pPr>
            <a:endParaRPr lang="en-GB" sz="1800" dirty="0">
              <a:effectLst/>
              <a:latin typeface="DM Sans" pitchFamily="2"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800"/>
              </a:spcAft>
              <a:buClrTx/>
              <a:buSzTx/>
              <a:buFont typeface="+mj-lt"/>
              <a:buNone/>
              <a:tabLst/>
              <a:defRPr/>
            </a:pPr>
            <a:r>
              <a:rPr lang="en-GB" sz="1800" dirty="0">
                <a:effectLst/>
                <a:latin typeface="DM Sans" pitchFamily="2" charset="0"/>
                <a:ea typeface="Arial" panose="020B0604020202020204" pitchFamily="34" charset="0"/>
                <a:cs typeface="Arial" panose="020B0604020202020204" pitchFamily="34" charset="0"/>
              </a:rPr>
              <a:t>After the video has been played, ask volunteers to share their answers to the four questions.</a:t>
            </a:r>
            <a:endParaRPr lang="en-GB" sz="1800" b="1" dirty="0">
              <a:effectLst/>
              <a:latin typeface="DM Sans" pitchFamily="2" charset="0"/>
              <a:ea typeface="Arial" panose="020B0604020202020204" pitchFamily="34" charset="0"/>
              <a:cs typeface="Arial" panose="020B0604020202020204" pitchFamily="34" charset="0"/>
            </a:endParaRPr>
          </a:p>
          <a:p>
            <a:pPr marL="0" lvl="0" indent="0">
              <a:lnSpc>
                <a:spcPct val="106000"/>
              </a:lnSpc>
              <a:buFont typeface="+mj-lt"/>
              <a:buNone/>
            </a:pP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0" lvl="0" indent="0">
              <a:lnSpc>
                <a:spcPct val="106000"/>
              </a:lnSpc>
              <a:buFont typeface="+mj-lt"/>
              <a:buNone/>
            </a:pPr>
            <a:r>
              <a:rPr lang="en-GB" sz="1800" dirty="0">
                <a:effectLst/>
                <a:latin typeface="Arial" panose="020B0604020202020204" pitchFamily="34" charset="0"/>
                <a:ea typeface="Arial" panose="020B0604020202020204" pitchFamily="34" charset="0"/>
                <a:cs typeface="Arial" panose="020B0604020202020204" pitchFamily="34" charset="0"/>
              </a:rPr>
              <a:t>1) </a:t>
            </a:r>
            <a:r>
              <a:rPr lang="en-GB" sz="1800" dirty="0">
                <a:effectLst/>
                <a:latin typeface="DM Sans" pitchFamily="2" charset="0"/>
                <a:ea typeface="Arial" panose="020B0604020202020204" pitchFamily="34" charset="0"/>
                <a:cs typeface="Arial" panose="020B0604020202020204" pitchFamily="34" charset="0"/>
              </a:rPr>
              <a:t>What happens if an infection with HPV does not clear naturally?</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0"/>
              </a:spcAft>
              <a:buClrTx/>
              <a:buSzTx/>
              <a:buFont typeface="+mj-lt"/>
              <a:buNone/>
              <a:tabLst/>
              <a:defRPr/>
            </a:pPr>
            <a:r>
              <a:rPr lang="en-GB" sz="1800" i="1" dirty="0">
                <a:effectLst/>
                <a:latin typeface="DM Sans" pitchFamily="2" charset="0"/>
                <a:ea typeface="Arial" panose="020B0604020202020204" pitchFamily="34" charset="0"/>
                <a:cs typeface="Arial" panose="020B0604020202020204" pitchFamily="34" charset="0"/>
              </a:rPr>
              <a:t>Persistent infection with HPV can lead to genital warts and cancers affecting the mouth, throat, anal and genital areas of men and women.</a:t>
            </a:r>
          </a:p>
          <a:p>
            <a:pPr marL="0" marR="0" lvl="0" indent="0" algn="l" defTabSz="914400" rtl="0" eaLnBrk="1" fontAlgn="auto" latinLnBrk="0" hangingPunct="1">
              <a:lnSpc>
                <a:spcPct val="106000"/>
              </a:lnSpc>
              <a:spcBef>
                <a:spcPts val="0"/>
              </a:spcBef>
              <a:spcAft>
                <a:spcPts val="0"/>
              </a:spcAft>
              <a:buClrTx/>
              <a:buSzTx/>
              <a:buFont typeface="+mj-lt"/>
              <a:buNone/>
              <a:tabLst/>
              <a:defRPr/>
            </a:pPr>
            <a:endParaRPr lang="en-GB" sz="1800" i="1"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0"/>
              </a:spcAft>
              <a:buClrTx/>
              <a:buSzTx/>
              <a:buFont typeface="+mj-lt"/>
              <a:buNone/>
              <a:tabLst/>
              <a:defRPr/>
            </a:pPr>
            <a:r>
              <a:rPr lang="en-GB" sz="1800" dirty="0">
                <a:effectLst/>
                <a:latin typeface="DM Sans" pitchFamily="2" charset="0"/>
                <a:ea typeface="Arial" panose="020B0604020202020204" pitchFamily="34" charset="0"/>
                <a:cs typeface="Arial" panose="020B0604020202020204" pitchFamily="34" charset="0"/>
              </a:rPr>
              <a:t>2) How can someone find out if they have HPV? </a:t>
            </a:r>
          </a:p>
          <a:p>
            <a:pPr marL="0" marR="0" lvl="0" indent="0" algn="l" defTabSz="914400" rtl="0" eaLnBrk="1" fontAlgn="auto" latinLnBrk="0" hangingPunct="1">
              <a:lnSpc>
                <a:spcPct val="106000"/>
              </a:lnSpc>
              <a:spcBef>
                <a:spcPts val="0"/>
              </a:spcBef>
              <a:spcAft>
                <a:spcPts val="0"/>
              </a:spcAft>
              <a:buClrTx/>
              <a:buSzTx/>
              <a:buFont typeface="+mj-lt"/>
              <a:buNone/>
              <a:tabLst/>
              <a:defRPr/>
            </a:pPr>
            <a:r>
              <a:rPr lang="en-GB" sz="1800" i="1" dirty="0">
                <a:effectLst/>
                <a:latin typeface="DM Sans" pitchFamily="2" charset="0"/>
                <a:ea typeface="Arial" panose="020B0604020202020204" pitchFamily="34" charset="0"/>
                <a:cs typeface="Arial" panose="020B0604020202020204" pitchFamily="34" charset="0"/>
              </a:rPr>
              <a:t>Most of the time people do not know they have HPV. Women can get tested when they attend for their cervical cancer screening programme.</a:t>
            </a:r>
            <a:endParaRPr lang="en-GB" sz="1800" i="1"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buFont typeface="+mj-lt"/>
              <a:buAutoNum type="arabicParenR"/>
            </a:pP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0"/>
              </a:spcAft>
              <a:buClrTx/>
              <a:buSzTx/>
              <a:buFont typeface="+mj-lt"/>
              <a:buNone/>
              <a:tabLst/>
              <a:defRPr/>
            </a:pPr>
            <a:r>
              <a:rPr lang="en-GB" sz="1800" dirty="0">
                <a:effectLst/>
                <a:latin typeface="DM Sans" pitchFamily="2" charset="0"/>
                <a:ea typeface="Arial" panose="020B0604020202020204" pitchFamily="34" charset="0"/>
                <a:cs typeface="Arial" panose="020B0604020202020204" pitchFamily="34" charset="0"/>
              </a:rPr>
              <a:t>3) Is there a cure for HPV? </a:t>
            </a:r>
          </a:p>
          <a:p>
            <a:pPr marL="0" marR="0" lvl="0" indent="0" algn="l" defTabSz="914400" rtl="0" eaLnBrk="1" fontAlgn="auto" latinLnBrk="0" hangingPunct="1">
              <a:lnSpc>
                <a:spcPct val="106000"/>
              </a:lnSpc>
              <a:spcBef>
                <a:spcPts val="0"/>
              </a:spcBef>
              <a:spcAft>
                <a:spcPts val="0"/>
              </a:spcAft>
              <a:buClrTx/>
              <a:buSzTx/>
              <a:buFont typeface="+mj-lt"/>
              <a:buNone/>
              <a:tabLst/>
              <a:defRPr/>
            </a:pPr>
            <a:r>
              <a:rPr lang="en-GB" sz="1800" i="1" dirty="0">
                <a:effectLst/>
                <a:latin typeface="DM Sans" pitchFamily="2" charset="0"/>
                <a:ea typeface="Arial" panose="020B0604020202020204" pitchFamily="34" charset="0"/>
                <a:cs typeface="Arial" panose="020B0604020202020204" pitchFamily="34" charset="0"/>
              </a:rPr>
              <a:t>There is no cure for HPV. However, there are treatments for the effects of HPV</a:t>
            </a:r>
            <a:r>
              <a:rPr lang="en-GB" sz="1800" dirty="0">
                <a:effectLst/>
                <a:latin typeface="DM Sans" pitchFamily="2" charset="0"/>
                <a:ea typeface="Arial" panose="020B0604020202020204" pitchFamily="34" charset="0"/>
                <a:cs typeface="Arial" panose="020B0604020202020204" pitchFamily="34" charset="0"/>
              </a:rPr>
              <a:t>.</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buFont typeface="+mj-lt"/>
              <a:buAutoNum type="arabicParenR"/>
            </a:pP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0" lvl="0" indent="0">
              <a:lnSpc>
                <a:spcPct val="106000"/>
              </a:lnSpc>
              <a:spcAft>
                <a:spcPts val="800"/>
              </a:spcAft>
              <a:buFont typeface="+mj-lt"/>
              <a:buNone/>
            </a:pPr>
            <a:r>
              <a:rPr lang="en-GB" sz="1800" dirty="0">
                <a:effectLst/>
                <a:latin typeface="DM Sans" pitchFamily="2" charset="0"/>
                <a:ea typeface="Arial" panose="020B0604020202020204" pitchFamily="34" charset="0"/>
                <a:cs typeface="Arial" panose="020B0604020202020204" pitchFamily="34" charset="0"/>
              </a:rPr>
              <a:t>4) How can someone protect themselves from HPV?</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0" lvl="0" indent="0">
              <a:lnSpc>
                <a:spcPct val="106000"/>
              </a:lnSpc>
              <a:spcAft>
                <a:spcPts val="800"/>
              </a:spcAft>
              <a:buFont typeface="+mj-lt"/>
              <a:buNone/>
            </a:pPr>
            <a:r>
              <a:rPr lang="en-GB" sz="1800" i="1" dirty="0">
                <a:effectLst/>
                <a:latin typeface="DM Sans" pitchFamily="2" charset="0"/>
                <a:ea typeface="Arial" panose="020B0604020202020204" pitchFamily="34" charset="0"/>
                <a:cs typeface="Arial" panose="020B0604020202020204" pitchFamily="34" charset="0"/>
              </a:rPr>
              <a:t>Having the HPV vaccine is the best way to be protected from HPV.</a:t>
            </a:r>
            <a:endParaRPr lang="en-GB" sz="1800" i="1"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13</a:t>
            </a:fld>
            <a:endParaRPr lang="en-GB"/>
          </a:p>
        </p:txBody>
      </p:sp>
    </p:spTree>
    <p:extLst>
      <p:ext uri="{BB962C8B-B14F-4D97-AF65-F5344CB8AC3E}">
        <p14:creationId xmlns:p14="http://schemas.microsoft.com/office/powerpoint/2010/main" val="827385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Core Activity Two – HPV-related illnesses </a:t>
            </a:r>
            <a:endParaRPr lang="en-GB" sz="1800" dirty="0">
              <a:effectLst/>
              <a:latin typeface="Arial" panose="020B0604020202020204" pitchFamily="34" charset="0"/>
              <a:ea typeface="Arial" panose="020B0604020202020204" pitchFamily="34" charset="0"/>
              <a:cs typeface="Arial" panose="020B0604020202020204" pitchFamily="34" charset="0"/>
            </a:endParaRPr>
          </a:p>
          <a:p>
            <a:endParaRPr lang="en-GB" dirty="0"/>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Distribute the information on </a:t>
            </a:r>
            <a:r>
              <a:rPr lang="en-GB" sz="1800" b="1" dirty="0">
                <a:effectLst/>
                <a:latin typeface="DM Sans" pitchFamily="2" charset="0"/>
                <a:ea typeface="Arial" panose="020B0604020202020204" pitchFamily="34" charset="0"/>
                <a:cs typeface="Arial" panose="020B0604020202020204" pitchFamily="34" charset="0"/>
              </a:rPr>
              <a:t>Activity Two - Resource A</a:t>
            </a:r>
            <a:r>
              <a:rPr lang="en-GB" sz="1800" dirty="0">
                <a:effectLst/>
                <a:latin typeface="DM Sans" pitchFamily="2" charset="0"/>
                <a:ea typeface="Arial" panose="020B0604020202020204" pitchFamily="34" charset="0"/>
                <a:cs typeface="Arial" panose="020B0604020202020204" pitchFamily="34" charset="0"/>
              </a:rPr>
              <a:t> around the classroom. Working in pairs, ask students to use this information to </a:t>
            </a:r>
            <a:r>
              <a:rPr lang="en-GB" sz="1800" b="1" dirty="0">
                <a:effectLst/>
                <a:latin typeface="DM Sans" pitchFamily="2" charset="0"/>
                <a:ea typeface="Arial" panose="020B0604020202020204" pitchFamily="34" charset="0"/>
                <a:cs typeface="Arial" panose="020B0604020202020204" pitchFamily="34" charset="0"/>
              </a:rPr>
              <a:t>complete Activity Two - Resource B</a:t>
            </a:r>
            <a:r>
              <a:rPr lang="en-GB" sz="1800" dirty="0">
                <a:effectLst/>
                <a:latin typeface="DM Sans" pitchFamily="2" charset="0"/>
                <a:ea typeface="Arial" panose="020B0604020202020204" pitchFamily="34" charset="0"/>
                <a:cs typeface="Arial" panose="020B0604020202020204" pitchFamily="34" charset="0"/>
              </a:rPr>
              <a:t> by moving around the room to find the information that they need to respond to the questions on their worksheet.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If space does not allow, you may wish to ask students to rotate the information across their tables, spending two to three minutes with each sheet of information.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860DD02B-5CE6-4B67-BF9E-1FA18824241C}" type="slidenum">
              <a:rPr lang="en-GB" smtClean="0"/>
              <a:t>14</a:t>
            </a:fld>
            <a:endParaRPr lang="en-GB"/>
          </a:p>
        </p:txBody>
      </p:sp>
    </p:spTree>
    <p:extLst>
      <p:ext uri="{BB962C8B-B14F-4D97-AF65-F5344CB8AC3E}">
        <p14:creationId xmlns:p14="http://schemas.microsoft.com/office/powerpoint/2010/main" val="1667648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Core Activity Two – HPV-related illnesses </a:t>
            </a:r>
          </a:p>
          <a:p>
            <a:endParaRPr lang="en-GB" dirty="0"/>
          </a:p>
          <a:p>
            <a:r>
              <a:rPr lang="en-GB" dirty="0"/>
              <a:t>When the students have completed the worksheet, ask volunteers to share their responses to each of the questions presented by the ‘talking heads’. </a:t>
            </a:r>
          </a:p>
          <a:p>
            <a:r>
              <a:rPr lang="en-GB" dirty="0"/>
              <a:t> </a:t>
            </a:r>
          </a:p>
          <a:p>
            <a:r>
              <a:rPr lang="en-GB" dirty="0"/>
              <a:t>If there are any student questions at this stage, please see the accompanying Frequently Asked Questions for teachers document and suggested responses.</a:t>
            </a:r>
          </a:p>
          <a:p>
            <a:endParaRPr lang="en-GB" dirty="0"/>
          </a:p>
        </p:txBody>
      </p:sp>
      <p:sp>
        <p:nvSpPr>
          <p:cNvPr id="4" name="Slide Number Placeholder 3"/>
          <p:cNvSpPr>
            <a:spLocks noGrp="1"/>
          </p:cNvSpPr>
          <p:nvPr>
            <p:ph type="sldNum" sz="quarter" idx="5"/>
          </p:nvPr>
        </p:nvSpPr>
        <p:spPr/>
        <p:txBody>
          <a:bodyPr/>
          <a:lstStyle/>
          <a:p>
            <a:fld id="{860DD02B-5CE6-4B67-BF9E-1FA18824241C}" type="slidenum">
              <a:rPr lang="en-GB" smtClean="0"/>
              <a:t>15</a:t>
            </a:fld>
            <a:endParaRPr lang="en-GB"/>
          </a:p>
        </p:txBody>
      </p:sp>
    </p:spTree>
    <p:extLst>
      <p:ext uri="{BB962C8B-B14F-4D97-AF65-F5344CB8AC3E}">
        <p14:creationId xmlns:p14="http://schemas.microsoft.com/office/powerpoint/2010/main" val="286057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00"/>
              </a:spcAft>
            </a:pPr>
            <a:r>
              <a:rPr lang="en-GB" sz="1800" b="1" dirty="0">
                <a:effectLst/>
                <a:latin typeface="DM Sans" pitchFamily="2" charset="0"/>
                <a:ea typeface="Arial" panose="020B0604020202020204" pitchFamily="34" charset="0"/>
                <a:cs typeface="Arial" panose="020B0604020202020204" pitchFamily="34" charset="0"/>
              </a:rPr>
              <a:t>Core Activity Two – HPV-related illnesses </a:t>
            </a:r>
          </a:p>
          <a:p>
            <a:pPr>
              <a:lnSpc>
                <a:spcPct val="106000"/>
              </a:lnSpc>
              <a:spcAft>
                <a:spcPts val="800"/>
              </a:spcAft>
            </a:pPr>
            <a:endParaRPr lang="en-GB" sz="1800" b="1" dirty="0">
              <a:effectLst/>
              <a:latin typeface="DM Sans" pitchFamily="2" charset="0"/>
              <a:ea typeface="Arial" panose="020B0604020202020204" pitchFamily="34" charset="0"/>
              <a:cs typeface="Arial" panose="020B0604020202020204" pitchFamily="34" charset="0"/>
            </a:endParaRPr>
          </a:p>
          <a:p>
            <a:pPr>
              <a:lnSpc>
                <a:spcPct val="106000"/>
              </a:lnSpc>
              <a:spcAft>
                <a:spcPts val="800"/>
              </a:spcAft>
            </a:pPr>
            <a:r>
              <a:rPr lang="en-GB" sz="1800" b="1" dirty="0">
                <a:effectLst/>
                <a:latin typeface="DM Sans" pitchFamily="2" charset="0"/>
                <a:ea typeface="Arial" panose="020B0604020202020204" pitchFamily="34" charset="0"/>
                <a:cs typeface="Arial" panose="020B0604020202020204" pitchFamily="34" charset="0"/>
              </a:rPr>
              <a:t>Optional activity</a:t>
            </a:r>
          </a:p>
          <a:p>
            <a:pPr>
              <a:lnSpc>
                <a:spcPct val="106000"/>
              </a:lnSpc>
              <a:spcAft>
                <a:spcPts val="800"/>
              </a:spcAft>
            </a:pP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b="1" dirty="0">
                <a:effectLst/>
                <a:latin typeface="DM Sans" pitchFamily="2" charset="0"/>
                <a:ea typeface="Arial" panose="020B0604020202020204" pitchFamily="34" charset="0"/>
                <a:cs typeface="Arial" panose="020B0604020202020204" pitchFamily="34" charset="0"/>
              </a:rPr>
              <a:t>Film Two. Questions and answers with an immunisation nurse</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b="1"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Play this film which shows young people asking the immunisation nurse their questions about vaccination.</a:t>
            </a:r>
            <a:endParaRPr lang="en-GB" sz="180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16</a:t>
            </a:fld>
            <a:endParaRPr lang="en-GB"/>
          </a:p>
        </p:txBody>
      </p:sp>
    </p:spTree>
    <p:extLst>
      <p:ext uri="{BB962C8B-B14F-4D97-AF65-F5344CB8AC3E}">
        <p14:creationId xmlns:p14="http://schemas.microsoft.com/office/powerpoint/2010/main" val="494817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00"/>
              </a:spcAft>
            </a:pPr>
            <a:r>
              <a:rPr lang="en-GB" sz="1800" b="1" dirty="0">
                <a:effectLst/>
                <a:latin typeface="DM Sans" pitchFamily="2" charset="0"/>
                <a:ea typeface="Arial" panose="020B0604020202020204" pitchFamily="34" charset="0"/>
                <a:cs typeface="Arial" panose="020B0604020202020204" pitchFamily="34" charset="0"/>
              </a:rPr>
              <a:t>Core Activity Three – HPV vaccination programme </a:t>
            </a:r>
          </a:p>
          <a:p>
            <a:pPr>
              <a:lnSpc>
                <a:spcPct val="106000"/>
              </a:lnSpc>
              <a:spcAft>
                <a:spcPts val="800"/>
              </a:spcAft>
            </a:pPr>
            <a:endParaRPr lang="en-GB" sz="1800" b="1" dirty="0">
              <a:effectLst/>
              <a:latin typeface="DM Sans" pitchFamily="2"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Show </a:t>
            </a:r>
            <a:r>
              <a:rPr lang="en-GB" sz="1800" b="1" dirty="0">
                <a:effectLst/>
                <a:latin typeface="DM Sans" pitchFamily="2" charset="0"/>
                <a:ea typeface="Arial" panose="020B0604020202020204" pitchFamily="34" charset="0"/>
                <a:cs typeface="Arial" panose="020B0604020202020204" pitchFamily="34" charset="0"/>
              </a:rPr>
              <a:t>Film 3 (What to expect at the HPV vaccine session)</a:t>
            </a:r>
            <a:r>
              <a:rPr lang="en-GB" sz="1800" dirty="0">
                <a:effectLst/>
                <a:latin typeface="DM Sans" pitchFamily="2" charset="0"/>
                <a:ea typeface="Arial" panose="020B0604020202020204" pitchFamily="34" charset="0"/>
                <a:cs typeface="Arial" panose="020B0604020202020204" pitchFamily="34" charset="0"/>
              </a:rPr>
              <a:t> to introduce the students to the activity. After the film is shown, provide context specific information about how the session will run in their school. For example:</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buFont typeface="Calibri" panose="020F0502020204030204" pitchFamily="34" charset="0"/>
              <a:buChar char="-"/>
            </a:pPr>
            <a:r>
              <a:rPr lang="en-GB" sz="1800" dirty="0">
                <a:effectLst/>
                <a:latin typeface="DM Sans" pitchFamily="2" charset="0"/>
                <a:ea typeface="Arial" panose="020B0604020202020204" pitchFamily="34" charset="0"/>
                <a:cs typeface="Arial" panose="020B0604020202020204" pitchFamily="34" charset="0"/>
              </a:rPr>
              <a:t>Date of vaccination session</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buFont typeface="Calibri" panose="020F0502020204030204" pitchFamily="34" charset="0"/>
              <a:buChar char="-"/>
            </a:pPr>
            <a:r>
              <a:rPr lang="en-GB" sz="1800" dirty="0">
                <a:effectLst/>
                <a:latin typeface="DM Sans" pitchFamily="2" charset="0"/>
                <a:ea typeface="Arial" panose="020B0604020202020204" pitchFamily="34" charset="0"/>
                <a:cs typeface="Arial" panose="020B0604020202020204" pitchFamily="34" charset="0"/>
              </a:rPr>
              <a:t>Consent procedure</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6000"/>
              </a:lnSpc>
              <a:spcAft>
                <a:spcPts val="800"/>
              </a:spcAft>
              <a:buFont typeface="Calibri" panose="020F0502020204030204" pitchFamily="34" charset="0"/>
              <a:buChar char="-"/>
            </a:pPr>
            <a:r>
              <a:rPr lang="en-GB" sz="1800" dirty="0">
                <a:effectLst/>
                <a:latin typeface="DM Sans" pitchFamily="2" charset="0"/>
                <a:ea typeface="Arial" panose="020B0604020202020204" pitchFamily="34" charset="0"/>
                <a:cs typeface="Arial" panose="020B0604020202020204" pitchFamily="34" charset="0"/>
              </a:rPr>
              <a:t>Location of vaccination session</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endParaRPr lang="en-GB" sz="180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17</a:t>
            </a:fld>
            <a:endParaRPr lang="en-GB"/>
          </a:p>
        </p:txBody>
      </p:sp>
    </p:spTree>
    <p:extLst>
      <p:ext uri="{BB962C8B-B14F-4D97-AF65-F5344CB8AC3E}">
        <p14:creationId xmlns:p14="http://schemas.microsoft.com/office/powerpoint/2010/main" val="3083736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Stress to young people that they shouldn’t worry. It won’t be as bad as they think and the nurses are really nice. Young people say that the worst bit is waiting around for the vaccine beforehand.</a:t>
            </a:r>
          </a:p>
          <a:p>
            <a:pPr>
              <a:lnSpc>
                <a:spcPct val="106000"/>
              </a:lnSpc>
              <a:spcAft>
                <a:spcPts val="800"/>
              </a:spcAft>
            </a:pP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a:effectLst/>
                <a:latin typeface="Arial" panose="020B0604020202020204" pitchFamily="34" charset="0"/>
                <a:ea typeface="Calibri" panose="020F0502020204030204" pitchFamily="34" charset="0"/>
              </a:rPr>
              <a:t>It’s a sharp scratch for hardly any time all. Then you will know you’re protected against the main types of HPV.</a:t>
            </a:r>
            <a:r>
              <a:rPr lang="en-GB" sz="1800">
                <a:effectLst/>
                <a:latin typeface="Arial" panose="020B060402020202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If the young person is feeling a bit nervous they could be encouraged to tell their teacher to see if they can have the vaccine before the other students.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Arial" panose="020B0604020202020204" pitchFamily="34" charset="0"/>
                <a:ea typeface="Calibri" panose="020F0502020204030204" pitchFamily="34" charset="0"/>
              </a:rPr>
              <a:t>Other tips include taking some big deep breaths to keep feeling calm and distract themselves. Or they could try counting backwards from 100.</a:t>
            </a:r>
            <a:endParaRPr lang="en-GB"/>
          </a:p>
          <a:p>
            <a:endParaRPr lang="en-GB"/>
          </a:p>
          <a:p>
            <a:r>
              <a:rPr lang="en-GB"/>
              <a:t>Young people could be invited to provide their own tips for having the vaccination session.</a:t>
            </a:r>
          </a:p>
        </p:txBody>
      </p:sp>
      <p:sp>
        <p:nvSpPr>
          <p:cNvPr id="4" name="Slide Number Placeholder 3"/>
          <p:cNvSpPr>
            <a:spLocks noGrp="1"/>
          </p:cNvSpPr>
          <p:nvPr>
            <p:ph type="sldNum" sz="quarter" idx="5"/>
          </p:nvPr>
        </p:nvSpPr>
        <p:spPr/>
        <p:txBody>
          <a:bodyPr/>
          <a:lstStyle/>
          <a:p>
            <a:fld id="{860DD02B-5CE6-4B67-BF9E-1FA18824241C}" type="slidenum">
              <a:rPr lang="en-GB" smtClean="0"/>
              <a:t>18</a:t>
            </a:fld>
            <a:endParaRPr lang="en-GB"/>
          </a:p>
        </p:txBody>
      </p:sp>
    </p:spTree>
    <p:extLst>
      <p:ext uri="{BB962C8B-B14F-4D97-AF65-F5344CB8AC3E}">
        <p14:creationId xmlns:p14="http://schemas.microsoft.com/office/powerpoint/2010/main" val="3259904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Stress to young people that they shouldn’t worry. It won’t be as bad as they think and the nurses are really nice. Young people say that the worst bit is waiting around for the vaccine beforehand.</a:t>
            </a:r>
          </a:p>
          <a:p>
            <a:pPr>
              <a:lnSpc>
                <a:spcPct val="106000"/>
              </a:lnSpc>
              <a:spcAft>
                <a:spcPts val="800"/>
              </a:spcAft>
            </a:pP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a:effectLst/>
                <a:latin typeface="Arial" panose="020B0604020202020204" pitchFamily="34" charset="0"/>
                <a:ea typeface="Calibri" panose="020F0502020204030204" pitchFamily="34" charset="0"/>
              </a:rPr>
              <a:t>It’s a sharp scratch for hardly any time all. Then you will know you’re protected against the main types of HPV.</a:t>
            </a:r>
            <a:r>
              <a:rPr lang="en-GB" sz="1800">
                <a:effectLst/>
                <a:latin typeface="Arial" panose="020B060402020202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If the young person is feeling a bit nervous they could be encouraged to tell their teacher to see if they can have the vaccine before the other students.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Arial" panose="020B0604020202020204" pitchFamily="34" charset="0"/>
                <a:ea typeface="Calibri" panose="020F0502020204030204" pitchFamily="34" charset="0"/>
              </a:rPr>
              <a:t>Other tips include taking some big deep breaths to keep feeling calm and distract themselves. Or they could try counting backwards from 100.</a:t>
            </a:r>
            <a:endParaRPr lang="en-GB"/>
          </a:p>
          <a:p>
            <a:endParaRPr lang="en-GB"/>
          </a:p>
          <a:p>
            <a:r>
              <a:rPr lang="en-GB"/>
              <a:t>Young people could be invited to provide their own tips for having the vaccination session.</a:t>
            </a:r>
          </a:p>
        </p:txBody>
      </p:sp>
      <p:sp>
        <p:nvSpPr>
          <p:cNvPr id="4" name="Slide Number Placeholder 3"/>
          <p:cNvSpPr>
            <a:spLocks noGrp="1"/>
          </p:cNvSpPr>
          <p:nvPr>
            <p:ph type="sldNum" sz="quarter" idx="5"/>
          </p:nvPr>
        </p:nvSpPr>
        <p:spPr/>
        <p:txBody>
          <a:bodyPr/>
          <a:lstStyle/>
          <a:p>
            <a:fld id="{860DD02B-5CE6-4B67-BF9E-1FA18824241C}" type="slidenum">
              <a:rPr lang="en-GB" smtClean="0"/>
              <a:t>19</a:t>
            </a:fld>
            <a:endParaRPr lang="en-GB"/>
          </a:p>
        </p:txBody>
      </p:sp>
    </p:spTree>
    <p:extLst>
      <p:ext uri="{BB962C8B-B14F-4D97-AF65-F5344CB8AC3E}">
        <p14:creationId xmlns:p14="http://schemas.microsoft.com/office/powerpoint/2010/main" val="3203131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r>
              <a:rPr lang="en-GB" b="1" i="0" dirty="0"/>
              <a:t>Baseline Assessment – Overheard conversation </a:t>
            </a:r>
          </a:p>
          <a:p>
            <a:pPr marL="228600"/>
            <a:endParaRPr lang="en-GB" b="1" i="0" dirty="0"/>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As this is a baseline assessment, students should work on their own, without any further prompting or examples. If they do not know the answer to any of the questions, they can write ‘I don’t know’.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Afterwards, ask students to share their ideas as a class with you. This will allow you to gauge students’ current knowledge, understanding and beliefs, about the HPV vaccine.</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228600"/>
            <a:endParaRPr lang="en-GB" b="1" i="0" dirty="0"/>
          </a:p>
        </p:txBody>
      </p:sp>
      <p:sp>
        <p:nvSpPr>
          <p:cNvPr id="4" name="Slide Number Placeholder 3"/>
          <p:cNvSpPr>
            <a:spLocks noGrp="1"/>
          </p:cNvSpPr>
          <p:nvPr>
            <p:ph type="sldNum" sz="quarter" idx="5"/>
          </p:nvPr>
        </p:nvSpPr>
        <p:spPr/>
        <p:txBody>
          <a:bodyPr/>
          <a:lstStyle/>
          <a:p>
            <a:fld id="{860DD02B-5CE6-4B67-BF9E-1FA18824241C}" type="slidenum">
              <a:rPr lang="en-GB" smtClean="0"/>
              <a:t>2</a:t>
            </a:fld>
            <a:endParaRPr lang="en-GB"/>
          </a:p>
        </p:txBody>
      </p:sp>
    </p:spTree>
    <p:extLst>
      <p:ext uri="{BB962C8B-B14F-4D97-AF65-F5344CB8AC3E}">
        <p14:creationId xmlns:p14="http://schemas.microsoft.com/office/powerpoint/2010/main" val="3961303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DM Sans" pitchFamily="2" charset="0"/>
                <a:ea typeface="Arial" panose="020B0604020202020204" pitchFamily="34" charset="0"/>
                <a:cs typeface="Arial" panose="020B0604020202020204" pitchFamily="34" charset="0"/>
              </a:rPr>
              <a:t>Core Activity Three – HPV vaccination programme </a:t>
            </a:r>
            <a:endParaRPr lang="en-GB" dirty="0"/>
          </a:p>
          <a:p>
            <a:endParaRPr lang="en-GB" dirty="0"/>
          </a:p>
          <a:p>
            <a:r>
              <a:rPr lang="en-GB" dirty="0"/>
              <a:t>If possible, this session could be provided at the time consent forms are being distributed. If paper-based consent forms are used, these could be provided during the session.</a:t>
            </a:r>
          </a:p>
          <a:p>
            <a:endParaRPr lang="en-GB" dirty="0"/>
          </a:p>
          <a:p>
            <a:r>
              <a:rPr lang="en-GB" dirty="0"/>
              <a:t>Young people could be informed about any school specific instructions at this point (e.g. name of staff member co-ordinating the session).</a:t>
            </a:r>
          </a:p>
        </p:txBody>
      </p:sp>
      <p:sp>
        <p:nvSpPr>
          <p:cNvPr id="4" name="Slide Number Placeholder 3"/>
          <p:cNvSpPr>
            <a:spLocks noGrp="1"/>
          </p:cNvSpPr>
          <p:nvPr>
            <p:ph type="sldNum" sz="quarter" idx="5"/>
          </p:nvPr>
        </p:nvSpPr>
        <p:spPr/>
        <p:txBody>
          <a:bodyPr/>
          <a:lstStyle/>
          <a:p>
            <a:fld id="{860DD02B-5CE6-4B67-BF9E-1FA18824241C}" type="slidenum">
              <a:rPr lang="en-GB" smtClean="0"/>
              <a:t>20</a:t>
            </a:fld>
            <a:endParaRPr lang="en-GB"/>
          </a:p>
        </p:txBody>
      </p:sp>
    </p:spTree>
    <p:extLst>
      <p:ext uri="{BB962C8B-B14F-4D97-AF65-F5344CB8AC3E}">
        <p14:creationId xmlns:p14="http://schemas.microsoft.com/office/powerpoint/2010/main" val="2274819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Core Activity Three – HPV vaccination programme </a:t>
            </a:r>
            <a:endParaRPr lang="en-GB" dirty="0"/>
          </a:p>
          <a:p>
            <a:endParaRPr lang="en-GB" dirty="0"/>
          </a:p>
          <a:p>
            <a:r>
              <a:rPr lang="en-GB" dirty="0"/>
              <a:t>Provide the students with Activity Three – Worksheet. Ask students to create a short storyboard demonstrating what happens on the day of the vaccination. The storyboard should contain three stages: what happens before the vaccination, what happens during the vaccination, and what happens after the vaccination. </a:t>
            </a:r>
          </a:p>
          <a:p>
            <a:endParaRPr lang="en-GB" dirty="0"/>
          </a:p>
          <a:p>
            <a:r>
              <a:rPr lang="en-GB" dirty="0"/>
              <a:t>Ask students to make sure that within their storyboard, they have included key stages such as: </a:t>
            </a:r>
          </a:p>
          <a:p>
            <a:r>
              <a:rPr lang="en-GB" dirty="0"/>
              <a:t>-	a consent form is signed and given to school</a:t>
            </a:r>
          </a:p>
          <a:p>
            <a:r>
              <a:rPr lang="en-GB" dirty="0"/>
              <a:t>-	the nurses will explain what happens</a:t>
            </a:r>
          </a:p>
          <a:p>
            <a:r>
              <a:rPr lang="en-GB" dirty="0"/>
              <a:t>-	the vaccine goes into the top of the arm</a:t>
            </a:r>
          </a:p>
          <a:p>
            <a:r>
              <a:rPr lang="en-GB" dirty="0"/>
              <a:t>-	arm might feel a bit sore</a:t>
            </a:r>
          </a:p>
          <a:p>
            <a:r>
              <a:rPr lang="en-GB" dirty="0"/>
              <a:t>-	students return to the rest of their day.</a:t>
            </a:r>
          </a:p>
          <a:p>
            <a:endParaRPr lang="en-GB" dirty="0"/>
          </a:p>
          <a:p>
            <a:r>
              <a:rPr lang="en-GB" dirty="0"/>
              <a:t>Once they have finished their storyboard, they should add at least two top tips for peers to help them stay calm when they have the vaccine. </a:t>
            </a:r>
          </a:p>
          <a:p>
            <a:endParaRPr lang="en-GB" dirty="0"/>
          </a:p>
          <a:p>
            <a:r>
              <a:rPr lang="en-GB" dirty="0"/>
              <a:t>When students have completed their work, ask them to swap their storyboard with a partner’s, and check that they have included the key aspects. If they have missed any, ask them to leave comment for what they can include, as well as a positive comment on what their partner has done well.</a:t>
            </a:r>
          </a:p>
          <a:p>
            <a:endParaRPr lang="en-GB" dirty="0"/>
          </a:p>
          <a:p>
            <a:r>
              <a:rPr lang="en-GB" dirty="0"/>
              <a:t>Hint: Provide key words for students to use to help them create their storyboard, thinking carefully about which key words would fit in each part of the storyboard (key words might include: consent form, queue, nurse, distraction, sore arm, protection)</a:t>
            </a:r>
          </a:p>
          <a:p>
            <a:endParaRPr lang="en-GB" dirty="0"/>
          </a:p>
        </p:txBody>
      </p:sp>
      <p:sp>
        <p:nvSpPr>
          <p:cNvPr id="4" name="Slide Number Placeholder 3"/>
          <p:cNvSpPr>
            <a:spLocks noGrp="1"/>
          </p:cNvSpPr>
          <p:nvPr>
            <p:ph type="sldNum" sz="quarter" idx="5"/>
          </p:nvPr>
        </p:nvSpPr>
        <p:spPr/>
        <p:txBody>
          <a:bodyPr/>
          <a:lstStyle/>
          <a:p>
            <a:fld id="{860DD02B-5CE6-4B67-BF9E-1FA18824241C}" type="slidenum">
              <a:rPr lang="en-GB" smtClean="0"/>
              <a:t>21</a:t>
            </a:fld>
            <a:endParaRPr lang="en-GB"/>
          </a:p>
        </p:txBody>
      </p:sp>
    </p:spTree>
    <p:extLst>
      <p:ext uri="{BB962C8B-B14F-4D97-AF65-F5344CB8AC3E}">
        <p14:creationId xmlns:p14="http://schemas.microsoft.com/office/powerpoint/2010/main" val="1827176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DM Sans" pitchFamily="2" charset="0"/>
                <a:ea typeface="Arial" panose="020B0604020202020204" pitchFamily="34" charset="0"/>
                <a:cs typeface="Arial" panose="020B0604020202020204" pitchFamily="34" charset="0"/>
              </a:rPr>
              <a:t>Core Activity Three – HPV vaccination programme </a:t>
            </a:r>
            <a:endParaRPr lang="en-GB" dirty="0"/>
          </a:p>
          <a:p>
            <a:endParaRPr lang="en-GB" b="1" dirty="0"/>
          </a:p>
          <a:p>
            <a:r>
              <a:rPr lang="en-GB" b="1" dirty="0"/>
              <a:t>Optional activity </a:t>
            </a:r>
          </a:p>
          <a:p>
            <a:endParaRPr lang="en-GB" dirty="0"/>
          </a:p>
          <a:p>
            <a:r>
              <a:rPr lang="en-GB" dirty="0"/>
              <a:t>Play the film. It covers young people providing suggestions for how to improve their experience of having the HPV vaccine.</a:t>
            </a:r>
          </a:p>
        </p:txBody>
      </p:sp>
      <p:sp>
        <p:nvSpPr>
          <p:cNvPr id="4" name="Slide Number Placeholder 3"/>
          <p:cNvSpPr>
            <a:spLocks noGrp="1"/>
          </p:cNvSpPr>
          <p:nvPr>
            <p:ph type="sldNum" sz="quarter" idx="5"/>
          </p:nvPr>
        </p:nvSpPr>
        <p:spPr/>
        <p:txBody>
          <a:bodyPr/>
          <a:lstStyle/>
          <a:p>
            <a:fld id="{860DD02B-5CE6-4B67-BF9E-1FA18824241C}" type="slidenum">
              <a:rPr lang="en-GB" smtClean="0"/>
              <a:t>22</a:t>
            </a:fld>
            <a:endParaRPr lang="en-GB"/>
          </a:p>
        </p:txBody>
      </p:sp>
    </p:spTree>
    <p:extLst>
      <p:ext uri="{BB962C8B-B14F-4D97-AF65-F5344CB8AC3E}">
        <p14:creationId xmlns:p14="http://schemas.microsoft.com/office/powerpoint/2010/main" val="174621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End point assessment</a:t>
            </a:r>
            <a:endParaRPr lang="en-GB" sz="1800" dirty="0">
              <a:effectLst/>
              <a:latin typeface="Arial" panose="020B0604020202020204" pitchFamily="34" charset="0"/>
              <a:ea typeface="Arial" panose="020B0604020202020204" pitchFamily="34" charset="0"/>
              <a:cs typeface="Arial" panose="020B0604020202020204" pitchFamily="34"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DM Sans" pitchFamily="2" charset="0"/>
                <a:ea typeface="Arial" panose="020B0604020202020204" pitchFamily="34" charset="0"/>
                <a:cs typeface="Arial" panose="020B0604020202020204" pitchFamily="34" charset="0"/>
              </a:rPr>
              <a:t>Provide student with the </a:t>
            </a:r>
            <a:r>
              <a:rPr lang="en-GB" sz="1800" b="1" dirty="0">
                <a:effectLst/>
                <a:latin typeface="DM Sans" pitchFamily="2" charset="0"/>
                <a:ea typeface="Arial" panose="020B0604020202020204" pitchFamily="34" charset="0"/>
                <a:cs typeface="Arial" panose="020B0604020202020204" pitchFamily="34" charset="0"/>
              </a:rPr>
              <a:t>Endpoint Assessment</a:t>
            </a:r>
            <a:r>
              <a:rPr lang="en-GB" sz="1800" dirty="0">
                <a:effectLst/>
                <a:latin typeface="DM Sans" pitchFamily="2" charset="0"/>
                <a:ea typeface="Arial" panose="020B0604020202020204" pitchFamily="34" charset="0"/>
                <a:cs typeface="Arial" panose="020B0604020202020204" pitchFamily="34" charset="0"/>
              </a:rPr>
              <a:t> worksheet. Ask the students to write their responses in the spaces provided.</a:t>
            </a:r>
            <a:endParaRPr lang="en-GB" sz="1800" dirty="0">
              <a:effectLst/>
              <a:latin typeface="Arial" panose="020B0604020202020204" pitchFamily="34" charset="0"/>
              <a:ea typeface="Arial" panose="020B0604020202020204" pitchFamily="34" charset="0"/>
              <a:cs typeface="Arial" panose="020B0604020202020204" pitchFamily="34" charset="0"/>
            </a:endParaRPr>
          </a:p>
          <a:p>
            <a:endParaRPr lang="en-GB" dirty="0"/>
          </a:p>
          <a:p>
            <a:r>
              <a:rPr lang="en-GB" dirty="0"/>
              <a:t>This is the final chance for young people to ask any questions they may have. </a:t>
            </a:r>
          </a:p>
          <a:p>
            <a:endParaRPr lang="en-GB" dirty="0"/>
          </a:p>
          <a:p>
            <a:r>
              <a:rPr lang="en-GB" dirty="0"/>
              <a:t>It may be worth iterating the key points about the HPV vaccine at this stage.</a:t>
            </a:r>
          </a:p>
          <a:p>
            <a:endParaRPr lang="en-GB" dirty="0"/>
          </a:p>
          <a:p>
            <a:pPr marL="171450" indent="-171450">
              <a:buFontTx/>
              <a:buChar char="-"/>
            </a:pPr>
            <a:r>
              <a:rPr lang="en-GB" dirty="0"/>
              <a:t>HPV is a very common infection that can in some cases lead to cancer.</a:t>
            </a:r>
          </a:p>
          <a:p>
            <a:pPr marL="171450" indent="-171450">
              <a:buFontTx/>
              <a:buChar char="-"/>
            </a:pPr>
            <a:r>
              <a:rPr lang="en-GB" dirty="0"/>
              <a:t>The HPV vaccine is a safe and effective vaccine.</a:t>
            </a:r>
          </a:p>
          <a:p>
            <a:pPr marL="171450" indent="-171450">
              <a:buFontTx/>
              <a:buChar char="-"/>
            </a:pPr>
            <a:r>
              <a:rPr lang="en-GB" dirty="0"/>
              <a:t>Getting the HPV vaccine will provide young people with protection from the strains of HPV that cause the majority of cases of cancer.</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860DD02B-5CE6-4B67-BF9E-1FA18824241C}" type="slidenum">
              <a:rPr lang="en-GB" smtClean="0"/>
              <a:t>23</a:t>
            </a:fld>
            <a:endParaRPr lang="en-GB"/>
          </a:p>
        </p:txBody>
      </p:sp>
    </p:spTree>
    <p:extLst>
      <p:ext uri="{BB962C8B-B14F-4D97-AF65-F5344CB8AC3E}">
        <p14:creationId xmlns:p14="http://schemas.microsoft.com/office/powerpoint/2010/main" val="3897170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Signpost towards further support</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endParaRPr lang="en-GB" sz="1800">
              <a:effectLst/>
              <a:latin typeface="DM Sans" pitchFamily="2" charset="0"/>
              <a:ea typeface="Arial" panose="020B0604020202020204" pitchFamily="34" charset="0"/>
              <a:cs typeface="Arial" panose="020B0604020202020204" pitchFamily="34" charset="0"/>
            </a:endParaRPr>
          </a:p>
          <a:p>
            <a:pPr>
              <a:lnSpc>
                <a:spcPct val="106000"/>
              </a:lnSpc>
              <a:spcAft>
                <a:spcPts val="800"/>
              </a:spcAft>
            </a:pPr>
            <a:r>
              <a:rPr lang="en-GB" sz="1800">
                <a:effectLst/>
                <a:latin typeface="DM Sans" pitchFamily="2" charset="0"/>
                <a:ea typeface="Arial" panose="020B0604020202020204" pitchFamily="34" charset="0"/>
                <a:cs typeface="Arial" panose="020B0604020202020204" pitchFamily="34" charset="0"/>
              </a:rPr>
              <a:t>Ensure </a:t>
            </a:r>
            <a:r>
              <a:rPr lang="en-GB" sz="1800" dirty="0">
                <a:effectLst/>
                <a:latin typeface="DM Sans" pitchFamily="2" charset="0"/>
                <a:ea typeface="Arial" panose="020B0604020202020204" pitchFamily="34" charset="0"/>
                <a:cs typeface="Arial" panose="020B0604020202020204" pitchFamily="34" charset="0"/>
              </a:rPr>
              <a:t>students are aware of where they can get more information about the HPV vaccine if they want it.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Inform students that they can speak to the teacher after the lesson, or the school nurse/medical officer in the school. They can also speak to their GP if they want to speak to somebody out of school.</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Ensure that the anonymous question box is checked at the end of this lesson. Any questions about the content should be followed up as soon as possible; in the following PSHE lesson if not before.</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Students could be provided with HPV vaccine leaflets during the lesson. The UK Health Security Agency publish the HPV vaccine leaflet:  https://www.gov.uk/government/publications/hpv-vaccine-vaccination-guide-leaflet</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On the website there is also information available in the following languages:</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Albanian, Arabic, Bengali, Brazilian Portuguese, Bulgarian, Chinese, Estonian, Farsi, Greek, Gujarati, Hindi, Latvian, Lithuanian, Panjabi, Polish, Romanian, Romany, Russian, Somali, Spanish, Turkish, Twi, Ukrainian, Urdu and Yiddish.</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There is a British Sign Language (BSL) video of this leaflet available to download. </a:t>
            </a:r>
            <a:endParaRPr lang="en-GB" sz="180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24</a:t>
            </a:fld>
            <a:endParaRPr lang="en-GB"/>
          </a:p>
        </p:txBody>
      </p:sp>
    </p:spTree>
    <p:extLst>
      <p:ext uri="{BB962C8B-B14F-4D97-AF65-F5344CB8AC3E}">
        <p14:creationId xmlns:p14="http://schemas.microsoft.com/office/powerpoint/2010/main" val="311820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Introduction to the lesson</a:t>
            </a:r>
          </a:p>
          <a:p>
            <a:pPr marL="22860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DM Sans" pitchFamily="2" charset="0"/>
                <a:ea typeface="Arial" panose="020B0604020202020204" pitchFamily="34" charset="0"/>
                <a:cs typeface="Arial" panose="020B0604020202020204" pitchFamily="34" charset="0"/>
              </a:rPr>
              <a:t>Explain the objectives for the lesson. </a:t>
            </a:r>
            <a:endParaRPr lang="en-GB" sz="12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endParaRPr lang="en-GB" sz="12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r>
              <a:rPr lang="en-GB" sz="1200" i="1" dirty="0">
                <a:effectLst/>
                <a:latin typeface="Calibri" panose="020F0502020204030204" pitchFamily="34" charset="0"/>
                <a:ea typeface="Times New Roman" panose="02020603050405020304" pitchFamily="18" charset="0"/>
                <a:cs typeface="Times New Roman" panose="02020603050405020304" pitchFamily="18" charset="0"/>
              </a:rPr>
              <a:t>Students will be able to</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n-GB" sz="1200" i="1" dirty="0">
                <a:effectLst/>
                <a:latin typeface="Calibri" panose="020F0502020204030204" pitchFamily="34" charset="0"/>
                <a:ea typeface="Times New Roman" panose="02020603050405020304" pitchFamily="18" charset="0"/>
                <a:cs typeface="Times New Roman" panose="02020603050405020304" pitchFamily="18" charset="0"/>
              </a:rPr>
              <a:t>Explain what the HPV vaccine is and how it can provide protection</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n-GB" sz="1200" i="1" dirty="0">
                <a:effectLst/>
                <a:latin typeface="Calibri" panose="020F0502020204030204" pitchFamily="34" charset="0"/>
                <a:ea typeface="Times New Roman" panose="02020603050405020304" pitchFamily="18" charset="0"/>
                <a:cs typeface="Times New Roman" panose="02020603050405020304" pitchFamily="18" charset="0"/>
              </a:rPr>
              <a:t>Identify and challenge misconceptions regarding the HPV vaccine</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n-GB" sz="1200" i="1" dirty="0">
                <a:effectLst/>
                <a:latin typeface="Calibri" panose="020F0502020204030204" pitchFamily="34" charset="0"/>
                <a:ea typeface="Times New Roman" panose="02020603050405020304" pitchFamily="18" charset="0"/>
              </a:rPr>
              <a:t>Describe what happens when someone receives the HPV vaccination</a:t>
            </a:r>
            <a:endParaRPr lang="en-GB" dirty="0"/>
          </a:p>
        </p:txBody>
      </p:sp>
      <p:sp>
        <p:nvSpPr>
          <p:cNvPr id="4" name="Slide Number Placeholder 3"/>
          <p:cNvSpPr>
            <a:spLocks noGrp="1"/>
          </p:cNvSpPr>
          <p:nvPr>
            <p:ph type="sldNum" sz="quarter" idx="5"/>
          </p:nvPr>
        </p:nvSpPr>
        <p:spPr/>
        <p:txBody>
          <a:bodyPr/>
          <a:lstStyle/>
          <a:p>
            <a:fld id="{860DD02B-5CE6-4B67-BF9E-1FA18824241C}" type="slidenum">
              <a:rPr lang="en-GB" smtClean="0"/>
              <a:t>3</a:t>
            </a:fld>
            <a:endParaRPr lang="en-GB"/>
          </a:p>
        </p:txBody>
      </p:sp>
    </p:spTree>
    <p:extLst>
      <p:ext uri="{BB962C8B-B14F-4D97-AF65-F5344CB8AC3E}">
        <p14:creationId xmlns:p14="http://schemas.microsoft.com/office/powerpoint/2010/main" val="1861870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5000"/>
              </a:lnSpc>
              <a:spcBef>
                <a:spcPts val="0"/>
              </a:spcBef>
              <a:spcAft>
                <a:spcPts val="80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Introduction to the lesson</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05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group agreement is included as the package could raise sensitive issues (e.g. sexual behaviours). </a:t>
            </a:r>
          </a:p>
          <a:p>
            <a:pPr algn="just">
              <a:lnSpc>
                <a:spcPct val="105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5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This is intended to be discussed with attendees at the beginning, and then confirmed again at the end, of the session. </a:t>
            </a:r>
          </a:p>
          <a:p>
            <a:pPr algn="just">
              <a:lnSpc>
                <a:spcPct val="105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5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Young people could also be offered the opportunity to add their own ground rules if they wish.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4</a:t>
            </a:fld>
            <a:endParaRPr lang="en-GB"/>
          </a:p>
        </p:txBody>
      </p:sp>
    </p:spTree>
    <p:extLst>
      <p:ext uri="{BB962C8B-B14F-4D97-AF65-F5344CB8AC3E}">
        <p14:creationId xmlns:p14="http://schemas.microsoft.com/office/powerpoint/2010/main" val="1469096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5000"/>
              </a:lnSpc>
              <a:spcBef>
                <a:spcPts val="0"/>
              </a:spcBef>
              <a:spcAft>
                <a:spcPts val="80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Introduction to the lesson</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05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group agreement is included as the package could raise sensitive issues (e.g. sexual behaviours). </a:t>
            </a:r>
          </a:p>
          <a:p>
            <a:pPr algn="just">
              <a:lnSpc>
                <a:spcPct val="105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5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This is intended to be discussed with attendees at the beginning, and then confirmed again at the end, of the session. </a:t>
            </a:r>
          </a:p>
          <a:p>
            <a:pPr algn="just">
              <a:lnSpc>
                <a:spcPct val="105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5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Young people could also be offered the opportunity to add their own ground rules if they wish.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5</a:t>
            </a:fld>
            <a:endParaRPr lang="en-GB"/>
          </a:p>
        </p:txBody>
      </p:sp>
    </p:spTree>
    <p:extLst>
      <p:ext uri="{BB962C8B-B14F-4D97-AF65-F5344CB8AC3E}">
        <p14:creationId xmlns:p14="http://schemas.microsoft.com/office/powerpoint/2010/main" val="2561561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Core Activity One – HPV and the immune system </a:t>
            </a:r>
            <a:endParaRPr lang="en-GB" sz="1800" dirty="0">
              <a:effectLst/>
              <a:latin typeface="Arial" panose="020B0604020202020204" pitchFamily="34" charset="0"/>
              <a:ea typeface="Arial" panose="020B0604020202020204" pitchFamily="34" charset="0"/>
              <a:cs typeface="Arial" panose="020B0604020202020204" pitchFamily="34"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DM Sans" pitchFamily="2" charset="0"/>
                <a:ea typeface="Arial" panose="020B0604020202020204" pitchFamily="34" charset="0"/>
                <a:cs typeface="Arial" panose="020B0604020202020204" pitchFamily="34" charset="0"/>
              </a:rPr>
              <a:t>As an ice-breaker exercise ask the students if anyone knows what HPV stands for. Ask students if anybody has heard of HPV before. </a:t>
            </a:r>
            <a:endParaRPr lang="en-GB" sz="1800" dirty="0">
              <a:effectLst/>
              <a:latin typeface="Arial" panose="020B0604020202020204" pitchFamily="34" charset="0"/>
              <a:ea typeface="Arial" panose="020B0604020202020204" pitchFamily="34" charset="0"/>
              <a:cs typeface="Arial" panose="020B0604020202020204" pitchFamily="34" charset="0"/>
            </a:endParaRPr>
          </a:p>
          <a:p>
            <a:endParaRPr lang="en-GB" dirty="0"/>
          </a:p>
          <a:p>
            <a:r>
              <a:rPr lang="en-GB" dirty="0"/>
              <a:t>Answer on subsequent slide.</a:t>
            </a:r>
          </a:p>
        </p:txBody>
      </p:sp>
      <p:sp>
        <p:nvSpPr>
          <p:cNvPr id="4" name="Slide Number Placeholder 3"/>
          <p:cNvSpPr>
            <a:spLocks noGrp="1"/>
          </p:cNvSpPr>
          <p:nvPr>
            <p:ph type="sldNum" sz="quarter" idx="5"/>
          </p:nvPr>
        </p:nvSpPr>
        <p:spPr/>
        <p:txBody>
          <a:bodyPr/>
          <a:lstStyle/>
          <a:p>
            <a:fld id="{860DD02B-5CE6-4B67-BF9E-1FA18824241C}" type="slidenum">
              <a:rPr lang="en-GB" smtClean="0"/>
              <a:t>6</a:t>
            </a:fld>
            <a:endParaRPr lang="en-GB"/>
          </a:p>
        </p:txBody>
      </p:sp>
    </p:spTree>
    <p:extLst>
      <p:ext uri="{BB962C8B-B14F-4D97-AF65-F5344CB8AC3E}">
        <p14:creationId xmlns:p14="http://schemas.microsoft.com/office/powerpoint/2010/main" val="4007856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Core Activity One – HPV and the immune system </a:t>
            </a:r>
            <a:endParaRPr lang="en-GB" sz="1800" dirty="0">
              <a:effectLst/>
              <a:latin typeface="Arial" panose="020B0604020202020204" pitchFamily="34" charset="0"/>
              <a:ea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860DD02B-5CE6-4B67-BF9E-1FA18824241C}" type="slidenum">
              <a:rPr lang="en-GB" smtClean="0"/>
              <a:t>7</a:t>
            </a:fld>
            <a:endParaRPr lang="en-GB"/>
          </a:p>
        </p:txBody>
      </p:sp>
    </p:spTree>
    <p:extLst>
      <p:ext uri="{BB962C8B-B14F-4D97-AF65-F5344CB8AC3E}">
        <p14:creationId xmlns:p14="http://schemas.microsoft.com/office/powerpoint/2010/main" val="3293481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Core Activity One – HPV and the immune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effectLst/>
              <a:latin typeface="DM Sans" pitchFamily="2"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Provide the information about what HPV is.</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Explain that there are no symptoms of HPV.  Often, someone might not know that they have had HPV, and they might not have any health problems because of it. Symptoms related to cancer may present after many years. However, knowing about what HPV is and how it can appear in the body can help someone to spot early signs and access help if they need it.</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8</a:t>
            </a:fld>
            <a:endParaRPr lang="en-GB"/>
          </a:p>
        </p:txBody>
      </p:sp>
    </p:spTree>
    <p:extLst>
      <p:ext uri="{BB962C8B-B14F-4D97-AF65-F5344CB8AC3E}">
        <p14:creationId xmlns:p14="http://schemas.microsoft.com/office/powerpoint/2010/main" val="3955117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DM Sans" pitchFamily="2" charset="0"/>
                <a:ea typeface="Arial" panose="020B0604020202020204" pitchFamily="34" charset="0"/>
                <a:cs typeface="Arial" panose="020B0604020202020204" pitchFamily="34" charset="0"/>
              </a:rPr>
              <a:t>Core Activity One – HPV and the immune system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Provide the information about what HPV is.</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Arial" panose="020B0604020202020204" pitchFamily="34" charset="0"/>
            </a:endParaRPr>
          </a:p>
          <a:p>
            <a:pPr>
              <a:lnSpc>
                <a:spcPct val="106000"/>
              </a:lnSpc>
              <a:spcAft>
                <a:spcPts val="800"/>
              </a:spcAft>
            </a:pPr>
            <a:r>
              <a:rPr lang="en-GB" sz="1800" dirty="0">
                <a:effectLst/>
                <a:latin typeface="DM Sans" pitchFamily="2" charset="0"/>
                <a:ea typeface="Arial" panose="020B0604020202020204" pitchFamily="34" charset="0"/>
                <a:cs typeface="Arial" panose="020B0604020202020204" pitchFamily="34" charset="0"/>
              </a:rPr>
              <a:t>Explain that there are no symptoms of HPV.  Often, someone might not know that they have had HPV, and they might not have any health problems because of it. Symptoms related to cancer may present after many years. However, knowing about what HPV is and how it can appear in the body can help someone to spot early signs and access help if they need it.</a:t>
            </a:r>
            <a:endParaRPr lang="en-GB" sz="1800" dirty="0">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60DD02B-5CE6-4B67-BF9E-1FA18824241C}" type="slidenum">
              <a:rPr lang="en-GB" smtClean="0"/>
              <a:t>9</a:t>
            </a:fld>
            <a:endParaRPr lang="en-GB"/>
          </a:p>
        </p:txBody>
      </p:sp>
    </p:spTree>
    <p:extLst>
      <p:ext uri="{BB962C8B-B14F-4D97-AF65-F5344CB8AC3E}">
        <p14:creationId xmlns:p14="http://schemas.microsoft.com/office/powerpoint/2010/main" val="3284108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9/19/2025</a:t>
            </a:fld>
            <a:endParaRPr lang="en-US"/>
          </a:p>
        </p:txBody>
      </p:sp>
      <p:sp>
        <p:nvSpPr>
          <p:cNvPr id="6" name="Holder 6"/>
          <p:cNvSpPr>
            <a:spLocks noGrp="1"/>
          </p:cNvSpPr>
          <p:nvPr>
            <p:ph type="sldNum" sz="quarter" idx="7"/>
          </p:nvPr>
        </p:nvSpPr>
        <p:spPr/>
        <p:txBody>
          <a:bodyPr lIns="0" tIns="0" rIns="0" bIns="0"/>
          <a:lstStyle>
            <a:lvl1pPr>
              <a:defRPr sz="950" b="0" i="0">
                <a:solidFill>
                  <a:schemeClr val="tx1"/>
                </a:solidFill>
                <a:latin typeface="DM Sans"/>
                <a:cs typeface="DM Sans"/>
              </a:defRPr>
            </a:lvl1pPr>
          </a:lstStyle>
          <a:p>
            <a:pPr marL="43815">
              <a:lnSpc>
                <a:spcPct val="100000"/>
              </a:lnSpc>
              <a:spcBef>
                <a:spcPts val="130"/>
              </a:spcBef>
            </a:pPr>
            <a:r>
              <a:rPr spc="15"/>
              <a:t>Slide</a:t>
            </a:r>
            <a:r>
              <a:rPr spc="-30"/>
              <a:t> </a:t>
            </a:r>
            <a:fld id="{81D60167-4931-47E6-BA6A-407CBD079E47}" type="slidenum">
              <a:rPr spc="15" dirty="0"/>
              <a:t>‹#›</a:t>
            </a:fld>
            <a:endParaRPr spc="15"/>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900" b="0" i="0">
                <a:solidFill>
                  <a:srgbClr val="042E5A"/>
                </a:solidFill>
                <a:latin typeface="Campaign Regular"/>
                <a:cs typeface="Campaign Regular"/>
              </a:defRPr>
            </a:lvl1pPr>
          </a:lstStyle>
          <a:p>
            <a:endParaRPr/>
          </a:p>
        </p:txBody>
      </p:sp>
      <p:sp>
        <p:nvSpPr>
          <p:cNvPr id="3" name="Holder 3"/>
          <p:cNvSpPr>
            <a:spLocks noGrp="1"/>
          </p:cNvSpPr>
          <p:nvPr>
            <p:ph type="body" idx="1"/>
          </p:nvPr>
        </p:nvSpPr>
        <p:spPr/>
        <p:txBody>
          <a:bodyPr lIns="0" tIns="0" rIns="0" bIns="0"/>
          <a:lstStyle>
            <a:lvl1pPr>
              <a:defRPr sz="8250" b="0" i="0">
                <a:solidFill>
                  <a:srgbClr val="042E5A"/>
                </a:solidFill>
                <a:latin typeface="CampaignLight"/>
                <a:cs typeface="Campaign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9/19/2025</a:t>
            </a:fld>
            <a:endParaRPr lang="en-US"/>
          </a:p>
        </p:txBody>
      </p:sp>
      <p:sp>
        <p:nvSpPr>
          <p:cNvPr id="6" name="Holder 6"/>
          <p:cNvSpPr>
            <a:spLocks noGrp="1"/>
          </p:cNvSpPr>
          <p:nvPr>
            <p:ph type="sldNum" sz="quarter" idx="7"/>
          </p:nvPr>
        </p:nvSpPr>
        <p:spPr/>
        <p:txBody>
          <a:bodyPr lIns="0" tIns="0" rIns="0" bIns="0"/>
          <a:lstStyle>
            <a:lvl1pPr>
              <a:defRPr sz="950" b="0" i="0">
                <a:solidFill>
                  <a:schemeClr val="tx1"/>
                </a:solidFill>
                <a:latin typeface="DM Sans"/>
                <a:cs typeface="DM Sans"/>
              </a:defRPr>
            </a:lvl1pPr>
          </a:lstStyle>
          <a:p>
            <a:pPr marL="43815">
              <a:lnSpc>
                <a:spcPct val="100000"/>
              </a:lnSpc>
              <a:spcBef>
                <a:spcPts val="130"/>
              </a:spcBef>
            </a:pPr>
            <a:r>
              <a:rPr spc="15"/>
              <a:t>Slide</a:t>
            </a:r>
            <a:r>
              <a:rPr spc="-30"/>
              <a:t> </a:t>
            </a:r>
            <a:fld id="{81D60167-4931-47E6-BA6A-407CBD079E47}" type="slidenum">
              <a:rPr spc="15" dirty="0"/>
              <a:t>‹#›</a:t>
            </a:fld>
            <a:endParaRPr spc="15"/>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900" b="0" i="0">
                <a:solidFill>
                  <a:srgbClr val="042E5A"/>
                </a:solidFill>
                <a:latin typeface="Campaign Regular"/>
                <a:cs typeface="Campaign Regular"/>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9/19/2025</a:t>
            </a:fld>
            <a:endParaRPr lang="en-US"/>
          </a:p>
        </p:txBody>
      </p:sp>
      <p:sp>
        <p:nvSpPr>
          <p:cNvPr id="7" name="Holder 7"/>
          <p:cNvSpPr>
            <a:spLocks noGrp="1"/>
          </p:cNvSpPr>
          <p:nvPr>
            <p:ph type="sldNum" sz="quarter" idx="7"/>
          </p:nvPr>
        </p:nvSpPr>
        <p:spPr/>
        <p:txBody>
          <a:bodyPr lIns="0" tIns="0" rIns="0" bIns="0"/>
          <a:lstStyle>
            <a:lvl1pPr>
              <a:defRPr sz="950" b="0" i="0">
                <a:solidFill>
                  <a:schemeClr val="tx1"/>
                </a:solidFill>
                <a:latin typeface="DM Sans"/>
                <a:cs typeface="DM Sans"/>
              </a:defRPr>
            </a:lvl1pPr>
          </a:lstStyle>
          <a:p>
            <a:pPr marL="43815">
              <a:lnSpc>
                <a:spcPct val="100000"/>
              </a:lnSpc>
              <a:spcBef>
                <a:spcPts val="130"/>
              </a:spcBef>
            </a:pPr>
            <a:r>
              <a:rPr spc="15"/>
              <a:t>Slide</a:t>
            </a:r>
            <a:r>
              <a:rPr spc="-30"/>
              <a:t> </a:t>
            </a:r>
            <a:fld id="{81D60167-4931-47E6-BA6A-407CBD079E47}" type="slidenum">
              <a:rPr spc="15" dirty="0"/>
              <a:t>‹#›</a:t>
            </a:fld>
            <a:endParaRPr spc="15"/>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900" b="0" i="0">
                <a:solidFill>
                  <a:srgbClr val="042E5A"/>
                </a:solidFill>
                <a:latin typeface="Campaign Regular"/>
                <a:cs typeface="Campaign Regula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9/19/2025</a:t>
            </a:fld>
            <a:endParaRPr lang="en-US"/>
          </a:p>
        </p:txBody>
      </p:sp>
      <p:sp>
        <p:nvSpPr>
          <p:cNvPr id="5" name="Holder 5"/>
          <p:cNvSpPr>
            <a:spLocks noGrp="1"/>
          </p:cNvSpPr>
          <p:nvPr>
            <p:ph type="sldNum" sz="quarter" idx="7"/>
          </p:nvPr>
        </p:nvSpPr>
        <p:spPr/>
        <p:txBody>
          <a:bodyPr lIns="0" tIns="0" rIns="0" bIns="0"/>
          <a:lstStyle>
            <a:lvl1pPr>
              <a:defRPr sz="950" b="0" i="0">
                <a:solidFill>
                  <a:schemeClr val="tx1"/>
                </a:solidFill>
                <a:latin typeface="DM Sans"/>
                <a:cs typeface="DM Sans"/>
              </a:defRPr>
            </a:lvl1pPr>
          </a:lstStyle>
          <a:p>
            <a:pPr marL="43815">
              <a:lnSpc>
                <a:spcPct val="100000"/>
              </a:lnSpc>
              <a:spcBef>
                <a:spcPts val="130"/>
              </a:spcBef>
            </a:pPr>
            <a:r>
              <a:rPr spc="15"/>
              <a:t>Slide</a:t>
            </a:r>
            <a:r>
              <a:rPr spc="-30"/>
              <a:t> </a:t>
            </a:r>
            <a:fld id="{81D60167-4931-47E6-BA6A-407CBD079E47}" type="slidenum">
              <a:rPr spc="15" dirty="0"/>
              <a:t>‹#›</a:t>
            </a:fld>
            <a:endParaRPr spc="15"/>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9/19/2025</a:t>
            </a:fld>
            <a:endParaRPr lang="en-US"/>
          </a:p>
        </p:txBody>
      </p:sp>
      <p:sp>
        <p:nvSpPr>
          <p:cNvPr id="4" name="Holder 4"/>
          <p:cNvSpPr>
            <a:spLocks noGrp="1"/>
          </p:cNvSpPr>
          <p:nvPr>
            <p:ph type="sldNum" sz="quarter" idx="7"/>
          </p:nvPr>
        </p:nvSpPr>
        <p:spPr/>
        <p:txBody>
          <a:bodyPr lIns="0" tIns="0" rIns="0" bIns="0"/>
          <a:lstStyle>
            <a:lvl1pPr>
              <a:defRPr sz="950" b="0" i="0">
                <a:solidFill>
                  <a:schemeClr val="tx1"/>
                </a:solidFill>
                <a:latin typeface="DM Sans"/>
                <a:cs typeface="DM Sans"/>
              </a:defRPr>
            </a:lvl1pPr>
          </a:lstStyle>
          <a:p>
            <a:pPr marL="43815">
              <a:lnSpc>
                <a:spcPct val="100000"/>
              </a:lnSpc>
              <a:spcBef>
                <a:spcPts val="130"/>
              </a:spcBef>
            </a:pPr>
            <a:r>
              <a:rPr spc="15"/>
              <a:t>Slide</a:t>
            </a:r>
            <a:r>
              <a:rPr spc="-30"/>
              <a:t> </a:t>
            </a:r>
            <a:fld id="{81D60167-4931-47E6-BA6A-407CBD079E47}" type="slidenum">
              <a:rPr spc="15" dirty="0"/>
              <a:t>‹#›</a:t>
            </a:fld>
            <a:endParaRPr spc="15"/>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17770" y="4762023"/>
            <a:ext cx="10268558" cy="1533525"/>
          </a:xfrm>
          <a:prstGeom prst="rect">
            <a:avLst/>
          </a:prstGeom>
        </p:spPr>
        <p:txBody>
          <a:bodyPr wrap="square" lIns="0" tIns="0" rIns="0" bIns="0">
            <a:spAutoFit/>
          </a:bodyPr>
          <a:lstStyle>
            <a:lvl1pPr>
              <a:defRPr sz="9900" b="0" i="0">
                <a:solidFill>
                  <a:srgbClr val="042E5A"/>
                </a:solidFill>
                <a:latin typeface="Campaign Regular"/>
                <a:cs typeface="Campaign Regular"/>
              </a:defRPr>
            </a:lvl1pPr>
          </a:lstStyle>
          <a:p>
            <a:endParaRPr/>
          </a:p>
        </p:txBody>
      </p:sp>
      <p:sp>
        <p:nvSpPr>
          <p:cNvPr id="3" name="Holder 3"/>
          <p:cNvSpPr>
            <a:spLocks noGrp="1"/>
          </p:cNvSpPr>
          <p:nvPr>
            <p:ph type="body" idx="1"/>
          </p:nvPr>
        </p:nvSpPr>
        <p:spPr>
          <a:xfrm>
            <a:off x="4816054" y="1937605"/>
            <a:ext cx="10471991" cy="2329179"/>
          </a:xfrm>
          <a:prstGeom prst="rect">
            <a:avLst/>
          </a:prstGeom>
        </p:spPr>
        <p:txBody>
          <a:bodyPr wrap="square" lIns="0" tIns="0" rIns="0" bIns="0">
            <a:spAutoFit/>
          </a:bodyPr>
          <a:lstStyle>
            <a:lvl1pPr>
              <a:defRPr sz="8250" b="0" i="0">
                <a:solidFill>
                  <a:srgbClr val="042E5A"/>
                </a:solidFill>
                <a:latin typeface="CampaignLight"/>
                <a:cs typeface="CampaignLight"/>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t>9/19/2025</a:t>
            </a:fld>
            <a:endParaRPr lang="en-US"/>
          </a:p>
        </p:txBody>
      </p:sp>
      <p:sp>
        <p:nvSpPr>
          <p:cNvPr id="6" name="Holder 6"/>
          <p:cNvSpPr>
            <a:spLocks noGrp="1"/>
          </p:cNvSpPr>
          <p:nvPr>
            <p:ph type="sldNum" sz="quarter" idx="7"/>
          </p:nvPr>
        </p:nvSpPr>
        <p:spPr>
          <a:xfrm>
            <a:off x="18895423" y="10594306"/>
            <a:ext cx="514350" cy="189229"/>
          </a:xfrm>
          <a:prstGeom prst="rect">
            <a:avLst/>
          </a:prstGeom>
        </p:spPr>
        <p:txBody>
          <a:bodyPr wrap="square" lIns="0" tIns="0" rIns="0" bIns="0">
            <a:spAutoFit/>
          </a:bodyPr>
          <a:lstStyle>
            <a:lvl1pPr>
              <a:defRPr sz="950" b="0" i="0">
                <a:solidFill>
                  <a:schemeClr val="tx1"/>
                </a:solidFill>
                <a:latin typeface="DM Sans"/>
                <a:cs typeface="DM Sans"/>
              </a:defRPr>
            </a:lvl1pPr>
          </a:lstStyle>
          <a:p>
            <a:pPr marL="43815">
              <a:lnSpc>
                <a:spcPct val="100000"/>
              </a:lnSpc>
              <a:spcBef>
                <a:spcPts val="130"/>
              </a:spcBef>
            </a:pPr>
            <a:r>
              <a:rPr spc="15"/>
              <a:t>Slide</a:t>
            </a:r>
            <a:r>
              <a:rPr spc="-30"/>
              <a:t> </a:t>
            </a:r>
            <a:fld id="{81D60167-4931-47E6-BA6A-407CBD079E47}" type="slidenum">
              <a:rPr spc="15" dirty="0"/>
              <a:t>‹#›</a:t>
            </a:fld>
            <a:endParaRPr spc="15"/>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hyperlink" Target="http://www.healthforteens.co.uk/"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751" y="635"/>
            <a:ext cx="10174233" cy="11308715"/>
            <a:chOff x="-31751" y="0"/>
            <a:chExt cx="10174233" cy="11308715"/>
          </a:xfrm>
        </p:grpSpPr>
        <p:sp>
          <p:nvSpPr>
            <p:cNvPr id="3" name="object 3"/>
            <p:cNvSpPr/>
            <p:nvPr/>
          </p:nvSpPr>
          <p:spPr>
            <a:xfrm>
              <a:off x="-31751" y="0"/>
              <a:ext cx="10174233" cy="11308715"/>
            </a:xfrm>
            <a:custGeom>
              <a:avLst/>
              <a:gdLst/>
              <a:ahLst/>
              <a:cxnLst/>
              <a:rect l="l" t="t" r="r" b="b"/>
              <a:pathLst>
                <a:path w="10083800" h="11308715">
                  <a:moveTo>
                    <a:pt x="10083462" y="0"/>
                  </a:moveTo>
                  <a:lnTo>
                    <a:pt x="0" y="0"/>
                  </a:lnTo>
                  <a:lnTo>
                    <a:pt x="0" y="11308556"/>
                  </a:lnTo>
                  <a:lnTo>
                    <a:pt x="10083462" y="11308556"/>
                  </a:lnTo>
                  <a:lnTo>
                    <a:pt x="10083462" y="0"/>
                  </a:lnTo>
                  <a:close/>
                </a:path>
              </a:pathLst>
            </a:custGeom>
            <a:solidFill>
              <a:srgbClr val="FF7E5F"/>
            </a:solidFill>
          </p:spPr>
          <p:txBody>
            <a:bodyPr wrap="square" lIns="0" tIns="0" rIns="0" bIns="0" rtlCol="0"/>
            <a:lstStyle/>
            <a:p>
              <a:endParaRPr dirty="0"/>
            </a:p>
          </p:txBody>
        </p:sp>
        <p:sp>
          <p:nvSpPr>
            <p:cNvPr id="4" name="object 4"/>
            <p:cNvSpPr/>
            <p:nvPr/>
          </p:nvSpPr>
          <p:spPr>
            <a:xfrm>
              <a:off x="795787" y="6096635"/>
              <a:ext cx="8485505" cy="0"/>
            </a:xfrm>
            <a:custGeom>
              <a:avLst/>
              <a:gdLst/>
              <a:ahLst/>
              <a:cxnLst/>
              <a:rect l="l" t="t" r="r" b="b"/>
              <a:pathLst>
                <a:path w="8485505">
                  <a:moveTo>
                    <a:pt x="0" y="0"/>
                  </a:moveTo>
                  <a:lnTo>
                    <a:pt x="8485385" y="0"/>
                  </a:lnTo>
                </a:path>
              </a:pathLst>
            </a:custGeom>
            <a:ln w="12700">
              <a:solidFill>
                <a:schemeClr val="bg1"/>
              </a:solidFill>
            </a:ln>
          </p:spPr>
          <p:txBody>
            <a:bodyPr wrap="square" lIns="0" tIns="0" rIns="0" bIns="0" rtlCol="0"/>
            <a:lstStyle/>
            <a:p>
              <a:endParaRPr/>
            </a:p>
          </p:txBody>
        </p:sp>
      </p:grpSp>
      <p:sp>
        <p:nvSpPr>
          <p:cNvPr id="5" name="object 5"/>
          <p:cNvSpPr txBox="1"/>
          <p:nvPr/>
        </p:nvSpPr>
        <p:spPr>
          <a:xfrm>
            <a:off x="783087" y="6506912"/>
            <a:ext cx="8510905" cy="4188326"/>
          </a:xfrm>
          <a:prstGeom prst="rect">
            <a:avLst/>
          </a:prstGeom>
        </p:spPr>
        <p:txBody>
          <a:bodyPr vert="horz" wrap="square" lIns="0" tIns="11430" rIns="0" bIns="0" rtlCol="0">
            <a:spAutoFit/>
          </a:bodyPr>
          <a:lstStyle/>
          <a:p>
            <a:pPr marL="12700" algn="ctr">
              <a:lnSpc>
                <a:spcPts val="10060"/>
              </a:lnSpc>
              <a:spcBef>
                <a:spcPts val="90"/>
              </a:spcBef>
            </a:pPr>
            <a:r>
              <a:rPr lang="en-GB" sz="11900" spc="-5" dirty="0">
                <a:solidFill>
                  <a:schemeClr val="bg1"/>
                </a:solidFill>
                <a:latin typeface="Roc Grotesk Condensed Black" pitchFamily="2" charset="77"/>
                <a:cs typeface="Campaign Regular"/>
              </a:rPr>
              <a:t>HPV</a:t>
            </a:r>
            <a:r>
              <a:rPr lang="en-GB" sz="11900" spc="-25" dirty="0">
                <a:solidFill>
                  <a:schemeClr val="bg1"/>
                </a:solidFill>
                <a:latin typeface="Roc Grotesk Condensed Black" pitchFamily="2" charset="77"/>
                <a:cs typeface="Campaign Regular"/>
              </a:rPr>
              <a:t> </a:t>
            </a:r>
            <a:r>
              <a:rPr lang="en-GB" sz="11900" spc="-5" dirty="0">
                <a:solidFill>
                  <a:schemeClr val="bg1"/>
                </a:solidFill>
                <a:latin typeface="Roc Grotesk Condensed Black" pitchFamily="2" charset="77"/>
                <a:cs typeface="Campaign Regular"/>
              </a:rPr>
              <a:t>and</a:t>
            </a:r>
            <a:endParaRPr lang="en-GB" sz="11900" dirty="0">
              <a:solidFill>
                <a:schemeClr val="bg1"/>
              </a:solidFill>
              <a:latin typeface="Roc Grotesk Condensed Black" pitchFamily="2" charset="77"/>
              <a:cs typeface="Campaign Regular"/>
            </a:endParaRPr>
          </a:p>
          <a:p>
            <a:pPr marL="12700" marR="5080" algn="ctr">
              <a:lnSpc>
                <a:spcPct val="69400"/>
              </a:lnSpc>
              <a:spcBef>
                <a:spcPts val="1820"/>
              </a:spcBef>
              <a:tabLst>
                <a:tab pos="8497570" algn="l"/>
              </a:tabLst>
            </a:pPr>
            <a:r>
              <a:rPr lang="en-GB" sz="11900" spc="-5" dirty="0">
                <a:solidFill>
                  <a:schemeClr val="bg1"/>
                </a:solidFill>
                <a:latin typeface="Roc Grotesk Condensed Black" pitchFamily="2" charset="77"/>
                <a:cs typeface="Campaign Regular"/>
              </a:rPr>
              <a:t>the HPV</a:t>
            </a:r>
            <a:r>
              <a:rPr lang="en-GB" sz="11900" dirty="0">
                <a:solidFill>
                  <a:schemeClr val="bg1"/>
                </a:solidFill>
                <a:latin typeface="Roc Grotesk Condensed Black" pitchFamily="2" charset="77"/>
                <a:cs typeface="Campaign Regular"/>
              </a:rPr>
              <a:t> </a:t>
            </a:r>
            <a:r>
              <a:rPr lang="en-GB" sz="11900" spc="-5" dirty="0">
                <a:solidFill>
                  <a:schemeClr val="bg1"/>
                </a:solidFill>
                <a:uFill>
                  <a:solidFill>
                    <a:srgbClr val="000000"/>
                  </a:solidFill>
                </a:uFill>
                <a:latin typeface="Roc Grotesk Condensed Black" pitchFamily="2" charset="77"/>
                <a:cs typeface="Campaign Regular"/>
              </a:rPr>
              <a:t>vaccine</a:t>
            </a:r>
            <a:endParaRPr lang="en-GB" sz="11900" dirty="0">
              <a:solidFill>
                <a:schemeClr val="bg1"/>
              </a:solidFill>
              <a:latin typeface="Roc Grotesk Condensed Black" pitchFamily="2" charset="77"/>
              <a:cs typeface="Campaign Regular"/>
            </a:endParaRPr>
          </a:p>
        </p:txBody>
      </p:sp>
      <p:sp>
        <p:nvSpPr>
          <p:cNvPr id="8" name="object 4">
            <a:extLst>
              <a:ext uri="{FF2B5EF4-FFF2-40B4-BE49-F238E27FC236}">
                <a16:creationId xmlns:a16="http://schemas.microsoft.com/office/drawing/2014/main" id="{0D31A0F8-52A5-0D4E-AF72-E621FCF84A8D}"/>
              </a:ext>
            </a:extLst>
          </p:cNvPr>
          <p:cNvSpPr/>
          <p:nvPr/>
        </p:nvSpPr>
        <p:spPr>
          <a:xfrm>
            <a:off x="783087" y="10619706"/>
            <a:ext cx="8485505" cy="0"/>
          </a:xfrm>
          <a:custGeom>
            <a:avLst/>
            <a:gdLst/>
            <a:ahLst/>
            <a:cxnLst/>
            <a:rect l="l" t="t" r="r" b="b"/>
            <a:pathLst>
              <a:path w="8485505">
                <a:moveTo>
                  <a:pt x="0" y="0"/>
                </a:moveTo>
                <a:lnTo>
                  <a:pt x="8485385" y="0"/>
                </a:lnTo>
              </a:path>
            </a:pathLst>
          </a:custGeom>
          <a:ln w="12700">
            <a:solidFill>
              <a:schemeClr val="bg1"/>
            </a:solidFill>
          </a:ln>
        </p:spPr>
        <p:txBody>
          <a:bodyPr wrap="square" lIns="0" tIns="0" rIns="0" bIns="0" rtlCol="0"/>
          <a:lstStyle/>
          <a:p>
            <a:endParaRPr/>
          </a:p>
        </p:txBody>
      </p:sp>
      <p:pic>
        <p:nvPicPr>
          <p:cNvPr id="7" name="Picture 6">
            <a:extLst>
              <a:ext uri="{FF2B5EF4-FFF2-40B4-BE49-F238E27FC236}">
                <a16:creationId xmlns:a16="http://schemas.microsoft.com/office/drawing/2014/main" id="{C7A6CF86-FF64-677D-1C92-1BA09F37183A}"/>
              </a:ext>
            </a:extLst>
          </p:cNvPr>
          <p:cNvPicPr>
            <a:picLocks noChangeAspect="1"/>
          </p:cNvPicPr>
          <p:nvPr/>
        </p:nvPicPr>
        <p:blipFill>
          <a:blip r:embed="rId3"/>
          <a:stretch>
            <a:fillRect/>
          </a:stretch>
        </p:blipFill>
        <p:spPr>
          <a:xfrm>
            <a:off x="10237077" y="105921"/>
            <a:ext cx="9743088" cy="11097508"/>
          </a:xfrm>
          <a:prstGeom prst="rect">
            <a:avLst/>
          </a:prstGeom>
        </p:spPr>
      </p:pic>
      <p:pic>
        <p:nvPicPr>
          <p:cNvPr id="6" name="Picture 5" descr="Text&#10;&#10;Description automatically generated">
            <a:extLst>
              <a:ext uri="{FF2B5EF4-FFF2-40B4-BE49-F238E27FC236}">
                <a16:creationId xmlns:a16="http://schemas.microsoft.com/office/drawing/2014/main" id="{8E228325-06AE-086A-AE2F-082AE10DB1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78370" y="383362"/>
            <a:ext cx="3154748" cy="19873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mph" presetSubtype="0" fill="hold" nodeType="clickEffect">
                                  <p:stCondLst>
                                    <p:cond delay="0"/>
                                  </p:stCondLst>
                                  <p:childTnLst>
                                    <p:anim calcmode="discrete" valueType="str">
                                      <p:cBhvr override="childStyle">
                                        <p:cTn id="11" dur="2000" fill="hold"/>
                                        <p:tgtEl>
                                          <p:spTgt spid="5">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12" presetID="10" presetClass="emph" presetSubtype="0" fill="hold" nodeType="withEffect">
                                  <p:stCondLst>
                                    <p:cond delay="0"/>
                                  </p:stCondLst>
                                  <p:childTnLst>
                                    <p:anim calcmode="discrete" valueType="str">
                                      <p:cBhvr override="childStyle">
                                        <p:cTn id="13" dur="2000" fill="hold"/>
                                        <p:tgtEl>
                                          <p:spTgt spid="5">
                                            <p:txEl>
                                              <p:pRg st="1" end="1"/>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732961" y="5000755"/>
            <a:ext cx="209417" cy="209417"/>
          </a:xfrm>
          <a:prstGeom prst="rect">
            <a:avLst/>
          </a:prstGeom>
        </p:spPr>
      </p:pic>
      <p:pic>
        <p:nvPicPr>
          <p:cNvPr id="4" name="object 4"/>
          <p:cNvPicPr/>
          <p:nvPr/>
        </p:nvPicPr>
        <p:blipFill>
          <a:blip r:embed="rId4" cstate="print"/>
          <a:stretch>
            <a:fillRect/>
          </a:stretch>
        </p:blipFill>
        <p:spPr>
          <a:xfrm>
            <a:off x="732961" y="6490994"/>
            <a:ext cx="209417" cy="209417"/>
          </a:xfrm>
          <a:prstGeom prst="rect">
            <a:avLst/>
          </a:prstGeom>
        </p:spPr>
      </p:pic>
      <p:sp>
        <p:nvSpPr>
          <p:cNvPr id="5" name="object 5"/>
          <p:cNvSpPr/>
          <p:nvPr/>
        </p:nvSpPr>
        <p:spPr>
          <a:xfrm>
            <a:off x="732961" y="6084880"/>
            <a:ext cx="5969635" cy="0"/>
          </a:xfrm>
          <a:custGeom>
            <a:avLst/>
            <a:gdLst/>
            <a:ahLst/>
            <a:cxnLst/>
            <a:rect l="l" t="t" r="r" b="b"/>
            <a:pathLst>
              <a:path w="5969634">
                <a:moveTo>
                  <a:pt x="0" y="0"/>
                </a:moveTo>
                <a:lnTo>
                  <a:pt x="5969179" y="0"/>
                </a:lnTo>
              </a:path>
            </a:pathLst>
          </a:custGeom>
          <a:ln w="10470">
            <a:solidFill>
              <a:schemeClr val="bg1">
                <a:lumMod val="75000"/>
              </a:schemeClr>
            </a:solidFill>
          </a:ln>
        </p:spPr>
        <p:txBody>
          <a:bodyPr wrap="square" lIns="0" tIns="0" rIns="0" bIns="0" rtlCol="0"/>
          <a:lstStyle/>
          <a:p>
            <a:endParaRPr/>
          </a:p>
        </p:txBody>
      </p:sp>
      <p:sp>
        <p:nvSpPr>
          <p:cNvPr id="6" name="object 6"/>
          <p:cNvSpPr/>
          <p:nvPr/>
        </p:nvSpPr>
        <p:spPr>
          <a:xfrm>
            <a:off x="720260" y="8032166"/>
            <a:ext cx="5989955" cy="0"/>
          </a:xfrm>
          <a:custGeom>
            <a:avLst/>
            <a:gdLst/>
            <a:ahLst/>
            <a:cxnLst/>
            <a:rect l="l" t="t" r="r" b="b"/>
            <a:pathLst>
              <a:path w="5989955">
                <a:moveTo>
                  <a:pt x="5989346" y="0"/>
                </a:moveTo>
                <a:lnTo>
                  <a:pt x="0" y="0"/>
                </a:lnTo>
              </a:path>
            </a:pathLst>
          </a:custGeom>
          <a:ln w="10470">
            <a:solidFill>
              <a:schemeClr val="bg1">
                <a:lumMod val="75000"/>
              </a:schemeClr>
            </a:solidFill>
          </a:ln>
        </p:spPr>
        <p:txBody>
          <a:bodyPr wrap="square" lIns="0" tIns="0" rIns="0" bIns="0" rtlCol="0"/>
          <a:lstStyle/>
          <a:p>
            <a:endParaRPr/>
          </a:p>
        </p:txBody>
      </p:sp>
      <p:sp>
        <p:nvSpPr>
          <p:cNvPr id="7" name="object 7"/>
          <p:cNvSpPr txBox="1"/>
          <p:nvPr/>
        </p:nvSpPr>
        <p:spPr>
          <a:xfrm>
            <a:off x="1139096" y="4863377"/>
            <a:ext cx="5563499" cy="4306692"/>
          </a:xfrm>
          <a:prstGeom prst="rect">
            <a:avLst/>
          </a:prstGeom>
        </p:spPr>
        <p:txBody>
          <a:bodyPr vert="horz" wrap="square" lIns="0" tIns="12065" rIns="0" bIns="0" rtlCol="0">
            <a:spAutoFit/>
          </a:bodyPr>
          <a:lstStyle/>
          <a:p>
            <a:pPr marL="12700">
              <a:lnSpc>
                <a:spcPts val="3710"/>
              </a:lnSpc>
              <a:spcBef>
                <a:spcPts val="95"/>
              </a:spcBef>
            </a:pPr>
            <a:r>
              <a:rPr sz="3300" dirty="0">
                <a:solidFill>
                  <a:srgbClr val="042D5A"/>
                </a:solidFill>
                <a:latin typeface="DM Sans" pitchFamily="2" charset="77"/>
                <a:cs typeface="DMSans-Medium"/>
              </a:rPr>
              <a:t>HPV is a virus that can</a:t>
            </a:r>
            <a:r>
              <a:rPr lang="en-GB" sz="3300" dirty="0">
                <a:solidFill>
                  <a:srgbClr val="042D5A"/>
                </a:solidFill>
                <a:latin typeface="DM Sans" pitchFamily="2" charset="77"/>
                <a:cs typeface="DMSans-Medium"/>
              </a:rPr>
              <a:t> </a:t>
            </a:r>
            <a:r>
              <a:rPr sz="3300" dirty="0">
                <a:solidFill>
                  <a:srgbClr val="042D5A"/>
                </a:solidFill>
                <a:latin typeface="DM Sans" pitchFamily="2" charset="77"/>
                <a:cs typeface="DMSans-Medium"/>
              </a:rPr>
              <a:t>affect everyone</a:t>
            </a:r>
          </a:p>
          <a:p>
            <a:pPr>
              <a:lnSpc>
                <a:spcPct val="100000"/>
              </a:lnSpc>
              <a:spcBef>
                <a:spcPts val="25"/>
              </a:spcBef>
            </a:pPr>
            <a:endParaRPr sz="3300" dirty="0">
              <a:solidFill>
                <a:srgbClr val="042D5A"/>
              </a:solidFill>
              <a:latin typeface="DM Sans" pitchFamily="2" charset="77"/>
              <a:cs typeface="DMSans-Medium"/>
            </a:endParaRPr>
          </a:p>
          <a:p>
            <a:pPr marL="12700">
              <a:lnSpc>
                <a:spcPts val="3710"/>
              </a:lnSpc>
            </a:pPr>
            <a:r>
              <a:rPr sz="3300" dirty="0">
                <a:solidFill>
                  <a:srgbClr val="042D5A"/>
                </a:solidFill>
                <a:latin typeface="DM Sans" pitchFamily="2" charset="77"/>
                <a:cs typeface="DMSans-Medium"/>
              </a:rPr>
              <a:t>It is spread by</a:t>
            </a:r>
            <a:r>
              <a:rPr lang="en-GB" sz="3300" dirty="0">
                <a:solidFill>
                  <a:srgbClr val="042D5A"/>
                </a:solidFill>
                <a:latin typeface="DM Sans" pitchFamily="2" charset="77"/>
                <a:cs typeface="DMSans-Medium"/>
              </a:rPr>
              <a:t> </a:t>
            </a:r>
            <a:r>
              <a:rPr sz="3300" dirty="0">
                <a:solidFill>
                  <a:srgbClr val="042D5A"/>
                </a:solidFill>
                <a:latin typeface="DM Sans" pitchFamily="2" charset="77"/>
                <a:cs typeface="DMSans-Medium"/>
              </a:rPr>
              <a:t>skin-to-skin contact</a:t>
            </a:r>
            <a:r>
              <a:rPr lang="en-GB" sz="3300" dirty="0">
                <a:solidFill>
                  <a:srgbClr val="042D5A"/>
                </a:solidFill>
                <a:latin typeface="DM Sans" pitchFamily="2" charset="77"/>
                <a:cs typeface="DMSans-Medium"/>
              </a:rPr>
              <a:t>, especially in the genital area</a:t>
            </a:r>
            <a:endParaRPr sz="3300" dirty="0">
              <a:solidFill>
                <a:srgbClr val="042D5A"/>
              </a:solidFill>
              <a:latin typeface="DM Sans" pitchFamily="2" charset="77"/>
              <a:cs typeface="DMSans-Medium"/>
            </a:endParaRPr>
          </a:p>
          <a:p>
            <a:pPr>
              <a:lnSpc>
                <a:spcPct val="100000"/>
              </a:lnSpc>
              <a:spcBef>
                <a:spcPts val="35"/>
              </a:spcBef>
            </a:pPr>
            <a:endParaRPr sz="3300" dirty="0">
              <a:solidFill>
                <a:srgbClr val="042D5A"/>
              </a:solidFill>
              <a:latin typeface="DM Sans" pitchFamily="2" charset="77"/>
              <a:cs typeface="DMSans-Medium"/>
            </a:endParaRPr>
          </a:p>
          <a:p>
            <a:pPr marL="12700" marR="5080">
              <a:lnSpc>
                <a:spcPts val="3460"/>
              </a:lnSpc>
              <a:spcBef>
                <a:spcPts val="5"/>
              </a:spcBef>
            </a:pPr>
            <a:r>
              <a:rPr sz="3300" dirty="0">
                <a:solidFill>
                  <a:srgbClr val="042D5A"/>
                </a:solidFill>
                <a:latin typeface="DM Sans" pitchFamily="2" charset="77"/>
                <a:cs typeface="DMSans-Medium"/>
              </a:rPr>
              <a:t>Usually it leaves the body  naturally</a:t>
            </a:r>
          </a:p>
        </p:txBody>
      </p:sp>
      <p:pic>
        <p:nvPicPr>
          <p:cNvPr id="8" name="object 8"/>
          <p:cNvPicPr/>
          <p:nvPr/>
        </p:nvPicPr>
        <p:blipFill>
          <a:blip r:embed="rId5" cstate="print"/>
          <a:stretch>
            <a:fillRect/>
          </a:stretch>
        </p:blipFill>
        <p:spPr>
          <a:xfrm>
            <a:off x="773733" y="8281912"/>
            <a:ext cx="209417" cy="209417"/>
          </a:xfrm>
          <a:prstGeom prst="rect">
            <a:avLst/>
          </a:prstGeom>
        </p:spPr>
      </p:pic>
      <p:pic>
        <p:nvPicPr>
          <p:cNvPr id="20" name="Picture 19" descr="A picture of a HPV virus">
            <a:extLst>
              <a:ext uri="{FF2B5EF4-FFF2-40B4-BE49-F238E27FC236}">
                <a16:creationId xmlns:a16="http://schemas.microsoft.com/office/drawing/2014/main" id="{110CF4FA-4A0D-1199-9CD7-4921A1A7F595}"/>
              </a:ext>
              <a:ext uri="{C183D7F6-B498-43B3-948B-1728B52AA6E4}">
                <adec:decorative xmlns:adec="http://schemas.microsoft.com/office/drawing/2017/decorative" val="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9339" y="1935881"/>
            <a:ext cx="12247461" cy="7437587"/>
          </a:xfrm>
          <a:prstGeom prst="rect">
            <a:avLst/>
          </a:prstGeom>
        </p:spPr>
      </p:pic>
      <p:sp>
        <p:nvSpPr>
          <p:cNvPr id="21" name="Rectangle 20">
            <a:extLst>
              <a:ext uri="{FF2B5EF4-FFF2-40B4-BE49-F238E27FC236}">
                <a16:creationId xmlns:a16="http://schemas.microsoft.com/office/drawing/2014/main" id="{CFCD3957-5F49-68C2-3C2F-BBF5F3359E2E}"/>
              </a:ext>
            </a:extLst>
          </p:cNvPr>
          <p:cNvSpPr/>
          <p:nvPr/>
        </p:nvSpPr>
        <p:spPr>
          <a:xfrm>
            <a:off x="9326880" y="1259840"/>
            <a:ext cx="7051040" cy="2580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ject 2">
            <a:extLst>
              <a:ext uri="{FF2B5EF4-FFF2-40B4-BE49-F238E27FC236}">
                <a16:creationId xmlns:a16="http://schemas.microsoft.com/office/drawing/2014/main" id="{A1180858-F050-2EAD-2231-2333E16EE623}"/>
              </a:ext>
            </a:extLst>
          </p:cNvPr>
          <p:cNvSpPr txBox="1">
            <a:spLocks/>
          </p:cNvSpPr>
          <p:nvPr/>
        </p:nvSpPr>
        <p:spPr>
          <a:xfrm>
            <a:off x="0" y="2302738"/>
            <a:ext cx="20104100" cy="1452577"/>
          </a:xfrm>
          <a:prstGeom prst="rect">
            <a:avLst/>
          </a:prstGeom>
        </p:spPr>
        <p:txBody>
          <a:bodyPr vert="horz" wrap="square" lIns="0" tIns="222250" rIns="0" bIns="0" rtlCol="0">
            <a:spAutoFit/>
          </a:bodyPr>
          <a:lstStyle>
            <a:lvl1pPr>
              <a:defRPr sz="9900" b="0" i="0">
                <a:solidFill>
                  <a:srgbClr val="042E5A"/>
                </a:solidFill>
                <a:latin typeface="Campaign Regular"/>
                <a:ea typeface="+mj-ea"/>
                <a:cs typeface="Campaign Regular"/>
              </a:defRPr>
            </a:lvl1pPr>
          </a:lstStyle>
          <a:p>
            <a:pPr marL="12700" marR="5080" algn="ctr">
              <a:lnSpc>
                <a:spcPts val="8240"/>
              </a:lnSpc>
              <a:spcBef>
                <a:spcPts val="1750"/>
              </a:spcBef>
            </a:pPr>
            <a:r>
              <a:rPr lang="en-GB" sz="11900" b="1" kern="0" dirty="0">
                <a:latin typeface="Roc Grotesk Condensed Black" pitchFamily="2" charset="77"/>
                <a:cs typeface="CampaignLight"/>
              </a:rPr>
              <a:t>What is HPV?</a:t>
            </a:r>
          </a:p>
        </p:txBody>
      </p:sp>
    </p:spTree>
    <p:extLst>
      <p:ext uri="{BB962C8B-B14F-4D97-AF65-F5344CB8AC3E}">
        <p14:creationId xmlns:p14="http://schemas.microsoft.com/office/powerpoint/2010/main" val="316873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347819" y="1720644"/>
            <a:ext cx="5755005" cy="3441263"/>
          </a:xfrm>
          <a:prstGeom prst="rect">
            <a:avLst/>
          </a:prstGeom>
        </p:spPr>
        <p:txBody>
          <a:bodyPr vert="horz" wrap="square" lIns="0" tIns="222250" rIns="0" bIns="0" rtlCol="0">
            <a:spAutoFit/>
          </a:bodyPr>
          <a:lstStyle/>
          <a:p>
            <a:pPr marL="12700" marR="5080">
              <a:lnSpc>
                <a:spcPts val="8240"/>
              </a:lnSpc>
              <a:spcBef>
                <a:spcPts val="1750"/>
              </a:spcBef>
            </a:pPr>
            <a:r>
              <a:rPr sz="8800" b="1" dirty="0">
                <a:latin typeface="Roc Grotesk Condensed Black" pitchFamily="2" charset="77"/>
                <a:cs typeface="CampaignLight"/>
              </a:rPr>
              <a:t>How  common is  HPV?</a:t>
            </a:r>
          </a:p>
        </p:txBody>
      </p:sp>
      <p:sp>
        <p:nvSpPr>
          <p:cNvPr id="3" name="object 3"/>
          <p:cNvSpPr txBox="1"/>
          <p:nvPr/>
        </p:nvSpPr>
        <p:spPr>
          <a:xfrm>
            <a:off x="13738623" y="5906611"/>
            <a:ext cx="5083810" cy="3339760"/>
          </a:xfrm>
          <a:prstGeom prst="rect">
            <a:avLst/>
          </a:prstGeom>
        </p:spPr>
        <p:txBody>
          <a:bodyPr vert="horz" wrap="square" lIns="0" tIns="12065" rIns="0" bIns="0" rtlCol="0">
            <a:spAutoFit/>
          </a:bodyPr>
          <a:lstStyle/>
          <a:p>
            <a:pPr marL="12700">
              <a:lnSpc>
                <a:spcPct val="100000"/>
              </a:lnSpc>
              <a:spcBef>
                <a:spcPts val="95"/>
              </a:spcBef>
            </a:pPr>
            <a:r>
              <a:rPr sz="3300" spc="-5" dirty="0">
                <a:solidFill>
                  <a:srgbClr val="042D5A"/>
                </a:solidFill>
                <a:latin typeface="DM Sans" pitchFamily="2" charset="77"/>
                <a:cs typeface="DMSans-Medium"/>
              </a:rPr>
              <a:t>It</a:t>
            </a:r>
            <a:r>
              <a:rPr sz="3300" spc="-15" dirty="0">
                <a:solidFill>
                  <a:srgbClr val="042D5A"/>
                </a:solidFill>
                <a:latin typeface="DM Sans" pitchFamily="2" charset="77"/>
                <a:cs typeface="DMSans-Medium"/>
              </a:rPr>
              <a:t> </a:t>
            </a:r>
            <a:r>
              <a:rPr sz="3300" spc="-5" dirty="0">
                <a:solidFill>
                  <a:srgbClr val="042D5A"/>
                </a:solidFill>
                <a:latin typeface="DM Sans" pitchFamily="2" charset="77"/>
                <a:cs typeface="DMSans-Medium"/>
              </a:rPr>
              <a:t>is</a:t>
            </a:r>
            <a:r>
              <a:rPr sz="3300" spc="-10" dirty="0">
                <a:solidFill>
                  <a:srgbClr val="042D5A"/>
                </a:solidFill>
                <a:latin typeface="DM Sans" pitchFamily="2" charset="77"/>
                <a:cs typeface="DMSans-Medium"/>
              </a:rPr>
              <a:t> </a:t>
            </a:r>
            <a:r>
              <a:rPr sz="3300" spc="-25" dirty="0">
                <a:solidFill>
                  <a:srgbClr val="042D5A"/>
                </a:solidFill>
                <a:latin typeface="DM Sans" pitchFamily="2" charset="77"/>
                <a:cs typeface="DMSans-Medium"/>
              </a:rPr>
              <a:t>very</a:t>
            </a:r>
            <a:r>
              <a:rPr sz="3300" spc="-15" dirty="0">
                <a:solidFill>
                  <a:srgbClr val="042D5A"/>
                </a:solidFill>
                <a:latin typeface="DM Sans" pitchFamily="2" charset="77"/>
                <a:cs typeface="DMSans-Medium"/>
              </a:rPr>
              <a:t> </a:t>
            </a:r>
            <a:r>
              <a:rPr sz="3300" spc="-5" dirty="0">
                <a:solidFill>
                  <a:srgbClr val="042D5A"/>
                </a:solidFill>
                <a:latin typeface="DM Sans" pitchFamily="2" charset="77"/>
                <a:cs typeface="DMSans-Medium"/>
              </a:rPr>
              <a:t>common</a:t>
            </a:r>
            <a:endParaRPr sz="3300" dirty="0">
              <a:solidFill>
                <a:srgbClr val="042D5A"/>
              </a:solidFill>
              <a:latin typeface="DM Sans" pitchFamily="2" charset="77"/>
              <a:cs typeface="DMSans-Medium"/>
            </a:endParaRPr>
          </a:p>
          <a:p>
            <a:pPr>
              <a:lnSpc>
                <a:spcPct val="100000"/>
              </a:lnSpc>
            </a:pPr>
            <a:endParaRPr lang="en-GB" sz="3300" dirty="0">
              <a:solidFill>
                <a:srgbClr val="042D5A"/>
              </a:solidFill>
              <a:latin typeface="DM Sans" pitchFamily="2" charset="77"/>
              <a:cs typeface="DMSans-Medium"/>
            </a:endParaRPr>
          </a:p>
          <a:p>
            <a:pPr>
              <a:lnSpc>
                <a:spcPct val="100000"/>
              </a:lnSpc>
            </a:pPr>
            <a:endParaRPr sz="3300" dirty="0">
              <a:solidFill>
                <a:srgbClr val="042D5A"/>
              </a:solidFill>
              <a:latin typeface="DM Sans" pitchFamily="2" charset="77"/>
              <a:cs typeface="DMSans-Medium"/>
            </a:endParaRPr>
          </a:p>
          <a:p>
            <a:pPr marL="12700" marR="5080">
              <a:lnSpc>
                <a:spcPts val="3460"/>
              </a:lnSpc>
              <a:spcBef>
                <a:spcPts val="5"/>
              </a:spcBef>
            </a:pPr>
            <a:r>
              <a:rPr sz="3300" spc="-5" dirty="0">
                <a:solidFill>
                  <a:srgbClr val="042D5A"/>
                </a:solidFill>
                <a:latin typeface="DM Sans" pitchFamily="2" charset="77"/>
                <a:cs typeface="DMSans-Medium"/>
              </a:rPr>
              <a:t>Without a </a:t>
            </a:r>
            <a:r>
              <a:rPr sz="3300" spc="-15" dirty="0">
                <a:solidFill>
                  <a:srgbClr val="042D5A"/>
                </a:solidFill>
                <a:latin typeface="DM Sans" pitchFamily="2" charset="77"/>
                <a:cs typeface="DMSans-Medium"/>
              </a:rPr>
              <a:t>vaccination </a:t>
            </a:r>
            <a:r>
              <a:rPr sz="3300" spc="-10" dirty="0">
                <a:solidFill>
                  <a:srgbClr val="042D5A"/>
                </a:solidFill>
                <a:latin typeface="DM Sans" pitchFamily="2" charset="77"/>
                <a:cs typeface="DMSans-Medium"/>
              </a:rPr>
              <a:t> </a:t>
            </a:r>
            <a:r>
              <a:rPr sz="3300" spc="-20" dirty="0" err="1">
                <a:solidFill>
                  <a:srgbClr val="042D5A"/>
                </a:solidFill>
                <a:latin typeface="DM Sans" pitchFamily="2" charset="77"/>
                <a:cs typeface="DMSans-Medium"/>
              </a:rPr>
              <a:t>programme</a:t>
            </a:r>
            <a:r>
              <a:rPr sz="3300" spc="-20" dirty="0">
                <a:solidFill>
                  <a:srgbClr val="042D5A"/>
                </a:solidFill>
                <a:latin typeface="DM Sans" pitchFamily="2" charset="77"/>
                <a:cs typeface="DMSans-Medium"/>
              </a:rPr>
              <a:t>,</a:t>
            </a:r>
            <a:r>
              <a:rPr sz="3300" spc="-10" dirty="0">
                <a:solidFill>
                  <a:srgbClr val="042D5A"/>
                </a:solidFill>
                <a:latin typeface="DM Sans" pitchFamily="2" charset="77"/>
                <a:cs typeface="DMSans-Medium"/>
              </a:rPr>
              <a:t> </a:t>
            </a:r>
            <a:r>
              <a:rPr sz="3300" spc="-5" dirty="0">
                <a:solidFill>
                  <a:srgbClr val="042D5A"/>
                </a:solidFill>
                <a:latin typeface="DM Sans" pitchFamily="2" charset="77"/>
                <a:cs typeface="DMSans-Medium"/>
              </a:rPr>
              <a:t>4</a:t>
            </a:r>
            <a:r>
              <a:rPr sz="3300" spc="-10" dirty="0">
                <a:solidFill>
                  <a:srgbClr val="042D5A"/>
                </a:solidFill>
                <a:latin typeface="DM Sans" pitchFamily="2" charset="77"/>
                <a:cs typeface="DMSans-Medium"/>
              </a:rPr>
              <a:t> </a:t>
            </a:r>
            <a:r>
              <a:rPr sz="3300" spc="-5" dirty="0">
                <a:solidFill>
                  <a:srgbClr val="042D5A"/>
                </a:solidFill>
                <a:latin typeface="DM Sans" pitchFamily="2" charset="77"/>
                <a:cs typeface="DMSans-Medium"/>
              </a:rPr>
              <a:t>in 5</a:t>
            </a:r>
            <a:r>
              <a:rPr sz="3300" spc="-10" dirty="0">
                <a:solidFill>
                  <a:srgbClr val="042D5A"/>
                </a:solidFill>
                <a:latin typeface="DM Sans" pitchFamily="2" charset="77"/>
                <a:cs typeface="DMSans-Medium"/>
              </a:rPr>
              <a:t> </a:t>
            </a:r>
            <a:r>
              <a:rPr sz="3300" spc="-5" dirty="0">
                <a:solidFill>
                  <a:srgbClr val="042D5A"/>
                </a:solidFill>
                <a:latin typeface="DM Sans" pitchFamily="2" charset="77"/>
                <a:cs typeface="DMSans-Medium"/>
              </a:rPr>
              <a:t>people </a:t>
            </a:r>
            <a:r>
              <a:rPr sz="3300" spc="-815" dirty="0">
                <a:solidFill>
                  <a:srgbClr val="042D5A"/>
                </a:solidFill>
                <a:latin typeface="DM Sans" pitchFamily="2" charset="77"/>
                <a:cs typeface="DMSans-Medium"/>
              </a:rPr>
              <a:t> </a:t>
            </a:r>
            <a:r>
              <a:rPr sz="3300" spc="-5" dirty="0">
                <a:solidFill>
                  <a:srgbClr val="042D5A"/>
                </a:solidFill>
                <a:latin typeface="DM Sans" pitchFamily="2" charset="77"/>
                <a:cs typeface="DMSans-Medium"/>
              </a:rPr>
              <a:t>will be </a:t>
            </a:r>
            <a:r>
              <a:rPr sz="3300" spc="-20" dirty="0">
                <a:solidFill>
                  <a:srgbClr val="042D5A"/>
                </a:solidFill>
                <a:latin typeface="DM Sans" pitchFamily="2" charset="77"/>
                <a:cs typeface="DMSans-Medium"/>
              </a:rPr>
              <a:t>infected </a:t>
            </a:r>
            <a:r>
              <a:rPr sz="3300" spc="-5" dirty="0">
                <a:solidFill>
                  <a:srgbClr val="042D5A"/>
                </a:solidFill>
                <a:latin typeface="DM Sans" pitchFamily="2" charset="77"/>
                <a:cs typeface="DMSans-Medium"/>
              </a:rPr>
              <a:t>with HPV </a:t>
            </a:r>
            <a:r>
              <a:rPr sz="3300" dirty="0">
                <a:solidFill>
                  <a:srgbClr val="042D5A"/>
                </a:solidFill>
                <a:latin typeface="DM Sans" pitchFamily="2" charset="77"/>
                <a:cs typeface="DMSans-Medium"/>
              </a:rPr>
              <a:t> </a:t>
            </a:r>
            <a:r>
              <a:rPr sz="3300" spc="-45" dirty="0">
                <a:solidFill>
                  <a:srgbClr val="042D5A"/>
                </a:solidFill>
                <a:latin typeface="DM Sans" pitchFamily="2" charset="77"/>
                <a:cs typeface="DMSans-Medium"/>
              </a:rPr>
              <a:t>over</a:t>
            </a:r>
            <a:r>
              <a:rPr sz="3300" spc="-10" dirty="0">
                <a:solidFill>
                  <a:srgbClr val="042D5A"/>
                </a:solidFill>
                <a:latin typeface="DM Sans" pitchFamily="2" charset="77"/>
                <a:cs typeface="DMSans-Medium"/>
              </a:rPr>
              <a:t> </a:t>
            </a:r>
            <a:r>
              <a:rPr sz="3300" spc="-5" dirty="0">
                <a:solidFill>
                  <a:srgbClr val="042D5A"/>
                </a:solidFill>
                <a:latin typeface="DM Sans" pitchFamily="2" charset="77"/>
                <a:cs typeface="DMSans-Medium"/>
              </a:rPr>
              <a:t>their </a:t>
            </a:r>
            <a:r>
              <a:rPr sz="3300" spc="-20" dirty="0">
                <a:solidFill>
                  <a:srgbClr val="042D5A"/>
                </a:solidFill>
                <a:latin typeface="DM Sans" pitchFamily="2" charset="77"/>
                <a:cs typeface="DMSans-Medium"/>
              </a:rPr>
              <a:t>lifetime</a:t>
            </a:r>
            <a:endParaRPr sz="3300" dirty="0">
              <a:solidFill>
                <a:srgbClr val="042D5A"/>
              </a:solidFill>
              <a:latin typeface="DM Sans" pitchFamily="2" charset="77"/>
              <a:cs typeface="DMSans-Medium"/>
            </a:endParaRPr>
          </a:p>
        </p:txBody>
      </p:sp>
      <p:pic>
        <p:nvPicPr>
          <p:cNvPr id="4" name="object 4"/>
          <p:cNvPicPr/>
          <p:nvPr/>
        </p:nvPicPr>
        <p:blipFill>
          <a:blip r:embed="rId3" cstate="print"/>
          <a:stretch>
            <a:fillRect/>
          </a:stretch>
        </p:blipFill>
        <p:spPr>
          <a:xfrm>
            <a:off x="13360519" y="6085375"/>
            <a:ext cx="209417" cy="209417"/>
          </a:xfrm>
          <a:prstGeom prst="rect">
            <a:avLst/>
          </a:prstGeom>
        </p:spPr>
      </p:pic>
      <p:pic>
        <p:nvPicPr>
          <p:cNvPr id="5" name="object 5"/>
          <p:cNvPicPr/>
          <p:nvPr/>
        </p:nvPicPr>
        <p:blipFill>
          <a:blip r:embed="rId4" cstate="print"/>
          <a:stretch>
            <a:fillRect/>
          </a:stretch>
        </p:blipFill>
        <p:spPr>
          <a:xfrm>
            <a:off x="13360519" y="7493905"/>
            <a:ext cx="209417" cy="209417"/>
          </a:xfrm>
          <a:prstGeom prst="rect">
            <a:avLst/>
          </a:prstGeom>
        </p:spPr>
      </p:pic>
      <p:sp>
        <p:nvSpPr>
          <p:cNvPr id="6" name="object 6"/>
          <p:cNvSpPr/>
          <p:nvPr/>
        </p:nvSpPr>
        <p:spPr>
          <a:xfrm>
            <a:off x="13360519" y="6923808"/>
            <a:ext cx="5969635" cy="0"/>
          </a:xfrm>
          <a:custGeom>
            <a:avLst/>
            <a:gdLst/>
            <a:ahLst/>
            <a:cxnLst/>
            <a:rect l="l" t="t" r="r" b="b"/>
            <a:pathLst>
              <a:path w="5969634">
                <a:moveTo>
                  <a:pt x="0" y="0"/>
                </a:moveTo>
                <a:lnTo>
                  <a:pt x="5969179" y="0"/>
                </a:lnTo>
              </a:path>
            </a:pathLst>
          </a:custGeom>
          <a:ln w="10470">
            <a:solidFill>
              <a:srgbClr val="FFE14B"/>
            </a:solidFill>
          </a:ln>
        </p:spPr>
        <p:txBody>
          <a:bodyPr wrap="square" lIns="0" tIns="0" rIns="0" bIns="0" rtlCol="0"/>
          <a:lstStyle/>
          <a:p>
            <a:endParaRPr/>
          </a:p>
        </p:txBody>
      </p:sp>
      <p:pic>
        <p:nvPicPr>
          <p:cNvPr id="8" name="object 8"/>
          <p:cNvPicPr/>
          <p:nvPr/>
        </p:nvPicPr>
        <p:blipFill>
          <a:blip r:embed="rId5" cstate="print"/>
          <a:stretch>
            <a:fillRect/>
          </a:stretch>
        </p:blipFill>
        <p:spPr>
          <a:xfrm>
            <a:off x="583695" y="1507992"/>
            <a:ext cx="12345173" cy="8293365"/>
          </a:xfrm>
          <a:prstGeom prst="rect">
            <a:avLst/>
          </a:prstGeom>
          <a:effectLst/>
        </p:spPr>
      </p:pic>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FE14B"/>
          </a:solidFill>
        </p:spPr>
        <p:txBody>
          <a:bodyPr wrap="square" lIns="0" tIns="0" rIns="0" bIns="0" rtlCol="0"/>
          <a:lstStyle/>
          <a:p>
            <a:endParaRPr/>
          </a:p>
        </p:txBody>
      </p:sp>
      <p:sp>
        <p:nvSpPr>
          <p:cNvPr id="3" name="object 3"/>
          <p:cNvSpPr/>
          <p:nvPr/>
        </p:nvSpPr>
        <p:spPr>
          <a:xfrm>
            <a:off x="0" y="6787356"/>
            <a:ext cx="4921885" cy="4521200"/>
          </a:xfrm>
          <a:custGeom>
            <a:avLst/>
            <a:gdLst/>
            <a:ahLst/>
            <a:cxnLst/>
            <a:rect l="l" t="t" r="r" b="b"/>
            <a:pathLst>
              <a:path w="4921885" h="4521200">
                <a:moveTo>
                  <a:pt x="0" y="38100"/>
                </a:moveTo>
                <a:lnTo>
                  <a:pt x="0" y="4521200"/>
                </a:lnTo>
                <a:lnTo>
                  <a:pt x="4778822" y="4521200"/>
                </a:lnTo>
                <a:lnTo>
                  <a:pt x="4780521" y="4508500"/>
                </a:lnTo>
                <a:lnTo>
                  <a:pt x="4783325" y="4457700"/>
                </a:lnTo>
                <a:lnTo>
                  <a:pt x="4784798" y="4406900"/>
                </a:lnTo>
                <a:lnTo>
                  <a:pt x="4784933" y="4368800"/>
                </a:lnTo>
                <a:lnTo>
                  <a:pt x="4783720" y="4318000"/>
                </a:lnTo>
                <a:lnTo>
                  <a:pt x="4781153" y="4267200"/>
                </a:lnTo>
                <a:lnTo>
                  <a:pt x="4777221" y="4216400"/>
                </a:lnTo>
                <a:lnTo>
                  <a:pt x="4771916" y="4165600"/>
                </a:lnTo>
                <a:lnTo>
                  <a:pt x="4765231" y="4127500"/>
                </a:lnTo>
                <a:lnTo>
                  <a:pt x="4757156" y="4076700"/>
                </a:lnTo>
                <a:lnTo>
                  <a:pt x="4747684" y="4025900"/>
                </a:lnTo>
                <a:lnTo>
                  <a:pt x="4736805" y="3975100"/>
                </a:lnTo>
                <a:lnTo>
                  <a:pt x="4724511" y="3924300"/>
                </a:lnTo>
                <a:lnTo>
                  <a:pt x="4710794" y="3873500"/>
                </a:lnTo>
                <a:lnTo>
                  <a:pt x="4695645" y="3822700"/>
                </a:lnTo>
                <a:lnTo>
                  <a:pt x="4724605" y="3784600"/>
                </a:lnTo>
                <a:lnTo>
                  <a:pt x="4751303" y="3733800"/>
                </a:lnTo>
                <a:lnTo>
                  <a:pt x="4775749" y="3683000"/>
                </a:lnTo>
                <a:lnTo>
                  <a:pt x="4797951" y="3644900"/>
                </a:lnTo>
                <a:lnTo>
                  <a:pt x="4817916" y="3594100"/>
                </a:lnTo>
                <a:lnTo>
                  <a:pt x="4835655" y="3543300"/>
                </a:lnTo>
                <a:lnTo>
                  <a:pt x="4851174" y="3505200"/>
                </a:lnTo>
                <a:lnTo>
                  <a:pt x="4864483" y="3454400"/>
                </a:lnTo>
                <a:lnTo>
                  <a:pt x="4875590" y="3416300"/>
                </a:lnTo>
                <a:lnTo>
                  <a:pt x="4884504" y="3365500"/>
                </a:lnTo>
                <a:lnTo>
                  <a:pt x="4891232" y="3327400"/>
                </a:lnTo>
                <a:lnTo>
                  <a:pt x="4895784" y="3276600"/>
                </a:lnTo>
                <a:lnTo>
                  <a:pt x="4898168" y="3238500"/>
                </a:lnTo>
                <a:lnTo>
                  <a:pt x="4898393" y="3187700"/>
                </a:lnTo>
                <a:lnTo>
                  <a:pt x="4920758" y="3187700"/>
                </a:lnTo>
                <a:lnTo>
                  <a:pt x="4921315" y="3175000"/>
                </a:lnTo>
                <a:lnTo>
                  <a:pt x="4921072" y="3162300"/>
                </a:lnTo>
                <a:lnTo>
                  <a:pt x="4920654" y="3136900"/>
                </a:lnTo>
                <a:lnTo>
                  <a:pt x="4920011" y="3124200"/>
                </a:lnTo>
                <a:lnTo>
                  <a:pt x="4919367" y="3098800"/>
                </a:lnTo>
                <a:lnTo>
                  <a:pt x="4918364" y="3086100"/>
                </a:lnTo>
                <a:lnTo>
                  <a:pt x="4916643" y="3060700"/>
                </a:lnTo>
                <a:lnTo>
                  <a:pt x="4898058" y="2959100"/>
                </a:lnTo>
                <a:lnTo>
                  <a:pt x="4895688" y="2946400"/>
                </a:lnTo>
                <a:lnTo>
                  <a:pt x="4883660" y="2946400"/>
                </a:lnTo>
                <a:lnTo>
                  <a:pt x="4876136" y="2933700"/>
                </a:lnTo>
                <a:lnTo>
                  <a:pt x="4868027" y="2908300"/>
                </a:lnTo>
                <a:lnTo>
                  <a:pt x="4859706" y="2895600"/>
                </a:lnTo>
                <a:lnTo>
                  <a:pt x="4851546" y="2882900"/>
                </a:lnTo>
                <a:lnTo>
                  <a:pt x="4843230" y="2857500"/>
                </a:lnTo>
                <a:lnTo>
                  <a:pt x="4835299" y="2844800"/>
                </a:lnTo>
                <a:lnTo>
                  <a:pt x="4826848" y="2832100"/>
                </a:lnTo>
                <a:lnTo>
                  <a:pt x="4816971" y="2806700"/>
                </a:lnTo>
                <a:lnTo>
                  <a:pt x="4764617" y="2730500"/>
                </a:lnTo>
                <a:lnTo>
                  <a:pt x="4739455" y="2692400"/>
                </a:lnTo>
                <a:lnTo>
                  <a:pt x="4712173" y="2654300"/>
                </a:lnTo>
                <a:lnTo>
                  <a:pt x="4682770" y="2603500"/>
                </a:lnTo>
                <a:lnTo>
                  <a:pt x="4651251" y="2565400"/>
                </a:lnTo>
                <a:lnTo>
                  <a:pt x="4617616" y="2527300"/>
                </a:lnTo>
                <a:lnTo>
                  <a:pt x="4611993" y="2527300"/>
                </a:lnTo>
                <a:lnTo>
                  <a:pt x="4608244" y="2514600"/>
                </a:lnTo>
                <a:lnTo>
                  <a:pt x="4607354" y="2514600"/>
                </a:lnTo>
                <a:lnTo>
                  <a:pt x="4598174" y="2501900"/>
                </a:lnTo>
                <a:lnTo>
                  <a:pt x="4591632" y="2489200"/>
                </a:lnTo>
                <a:lnTo>
                  <a:pt x="4587352" y="2476500"/>
                </a:lnTo>
                <a:lnTo>
                  <a:pt x="4583177" y="2476500"/>
                </a:lnTo>
                <a:lnTo>
                  <a:pt x="4585889" y="2463800"/>
                </a:lnTo>
                <a:lnTo>
                  <a:pt x="4584520" y="2463800"/>
                </a:lnTo>
                <a:lnTo>
                  <a:pt x="4574235" y="2451100"/>
                </a:lnTo>
                <a:lnTo>
                  <a:pt x="4550419" y="2425700"/>
                </a:lnTo>
                <a:lnTo>
                  <a:pt x="4507996" y="2374900"/>
                </a:lnTo>
                <a:lnTo>
                  <a:pt x="4468799" y="2349500"/>
                </a:lnTo>
                <a:lnTo>
                  <a:pt x="4433744" y="2324100"/>
                </a:lnTo>
                <a:lnTo>
                  <a:pt x="4402880" y="2298700"/>
                </a:lnTo>
                <a:lnTo>
                  <a:pt x="4376251" y="2273300"/>
                </a:lnTo>
                <a:lnTo>
                  <a:pt x="4351029" y="2260600"/>
                </a:lnTo>
                <a:lnTo>
                  <a:pt x="4329681" y="2235200"/>
                </a:lnTo>
                <a:lnTo>
                  <a:pt x="4311888" y="2222500"/>
                </a:lnTo>
                <a:lnTo>
                  <a:pt x="4297332" y="2222500"/>
                </a:lnTo>
                <a:lnTo>
                  <a:pt x="4276580" y="2209800"/>
                </a:lnTo>
                <a:lnTo>
                  <a:pt x="4264750" y="2197100"/>
                </a:lnTo>
                <a:lnTo>
                  <a:pt x="4231813" y="2197100"/>
                </a:lnTo>
                <a:lnTo>
                  <a:pt x="4195538" y="2171700"/>
                </a:lnTo>
                <a:lnTo>
                  <a:pt x="4132923" y="2133600"/>
                </a:lnTo>
                <a:lnTo>
                  <a:pt x="4036513" y="2082800"/>
                </a:lnTo>
                <a:lnTo>
                  <a:pt x="4040261" y="2082800"/>
                </a:lnTo>
                <a:lnTo>
                  <a:pt x="4018094" y="2070100"/>
                </a:lnTo>
                <a:lnTo>
                  <a:pt x="3972705" y="2044700"/>
                </a:lnTo>
                <a:lnTo>
                  <a:pt x="3926218" y="2019300"/>
                </a:lnTo>
                <a:lnTo>
                  <a:pt x="3878591" y="2006600"/>
                </a:lnTo>
                <a:lnTo>
                  <a:pt x="3856906" y="1955800"/>
                </a:lnTo>
                <a:lnTo>
                  <a:pt x="3833669" y="1905000"/>
                </a:lnTo>
                <a:lnTo>
                  <a:pt x="3808953" y="1866900"/>
                </a:lnTo>
                <a:lnTo>
                  <a:pt x="3782835" y="1816100"/>
                </a:lnTo>
                <a:lnTo>
                  <a:pt x="3755391" y="1765300"/>
                </a:lnTo>
                <a:lnTo>
                  <a:pt x="3740826" y="1739900"/>
                </a:lnTo>
                <a:lnTo>
                  <a:pt x="3728829" y="1714500"/>
                </a:lnTo>
                <a:lnTo>
                  <a:pt x="3731517" y="1701800"/>
                </a:lnTo>
                <a:lnTo>
                  <a:pt x="3754014" y="1701800"/>
                </a:lnTo>
                <a:lnTo>
                  <a:pt x="3729586" y="1663700"/>
                </a:lnTo>
                <a:lnTo>
                  <a:pt x="3703329" y="1625600"/>
                </a:lnTo>
                <a:lnTo>
                  <a:pt x="3635541" y="1536700"/>
                </a:lnTo>
                <a:lnTo>
                  <a:pt x="3593438" y="1473200"/>
                </a:lnTo>
                <a:lnTo>
                  <a:pt x="3581161" y="1460500"/>
                </a:lnTo>
                <a:lnTo>
                  <a:pt x="3567137" y="1447800"/>
                </a:lnTo>
                <a:lnTo>
                  <a:pt x="3552049" y="1435100"/>
                </a:lnTo>
                <a:lnTo>
                  <a:pt x="3536581" y="1422400"/>
                </a:lnTo>
                <a:lnTo>
                  <a:pt x="3501257" y="1384300"/>
                </a:lnTo>
                <a:lnTo>
                  <a:pt x="3467341" y="1346200"/>
                </a:lnTo>
                <a:lnTo>
                  <a:pt x="3433880" y="1320800"/>
                </a:lnTo>
                <a:lnTo>
                  <a:pt x="3399921" y="1295400"/>
                </a:lnTo>
                <a:lnTo>
                  <a:pt x="3364513" y="1257300"/>
                </a:lnTo>
                <a:lnTo>
                  <a:pt x="3281175" y="1193800"/>
                </a:lnTo>
                <a:lnTo>
                  <a:pt x="3241469" y="1155700"/>
                </a:lnTo>
                <a:lnTo>
                  <a:pt x="3198758" y="1130300"/>
                </a:lnTo>
                <a:lnTo>
                  <a:pt x="3157219" y="1092200"/>
                </a:lnTo>
                <a:lnTo>
                  <a:pt x="3116976" y="1066800"/>
                </a:lnTo>
                <a:lnTo>
                  <a:pt x="3038020" y="1016000"/>
                </a:lnTo>
                <a:lnTo>
                  <a:pt x="2874936" y="901700"/>
                </a:lnTo>
                <a:lnTo>
                  <a:pt x="2864941" y="901700"/>
                </a:lnTo>
                <a:lnTo>
                  <a:pt x="2855015" y="889000"/>
                </a:lnTo>
                <a:lnTo>
                  <a:pt x="2845018" y="889000"/>
                </a:lnTo>
                <a:lnTo>
                  <a:pt x="2834811" y="876300"/>
                </a:lnTo>
                <a:lnTo>
                  <a:pt x="2705171" y="812800"/>
                </a:lnTo>
                <a:lnTo>
                  <a:pt x="2617373" y="762000"/>
                </a:lnTo>
                <a:lnTo>
                  <a:pt x="2521072" y="711200"/>
                </a:lnTo>
                <a:lnTo>
                  <a:pt x="2420583" y="660400"/>
                </a:lnTo>
                <a:lnTo>
                  <a:pt x="2368574" y="635000"/>
                </a:lnTo>
                <a:lnTo>
                  <a:pt x="2312063" y="622300"/>
                </a:lnTo>
                <a:lnTo>
                  <a:pt x="2193784" y="571500"/>
                </a:lnTo>
                <a:lnTo>
                  <a:pt x="2131962" y="546100"/>
                </a:lnTo>
                <a:lnTo>
                  <a:pt x="2099939" y="533400"/>
                </a:lnTo>
                <a:lnTo>
                  <a:pt x="2071540" y="533400"/>
                </a:lnTo>
                <a:lnTo>
                  <a:pt x="2008100" y="508000"/>
                </a:lnTo>
                <a:lnTo>
                  <a:pt x="1986931" y="508000"/>
                </a:lnTo>
                <a:lnTo>
                  <a:pt x="1825334" y="444500"/>
                </a:lnTo>
                <a:lnTo>
                  <a:pt x="1706647" y="419100"/>
                </a:lnTo>
                <a:lnTo>
                  <a:pt x="1663278" y="393700"/>
                </a:lnTo>
                <a:lnTo>
                  <a:pt x="1629403" y="393700"/>
                </a:lnTo>
                <a:lnTo>
                  <a:pt x="1604057" y="381000"/>
                </a:lnTo>
                <a:lnTo>
                  <a:pt x="1586274" y="368300"/>
                </a:lnTo>
                <a:lnTo>
                  <a:pt x="1569544" y="368300"/>
                </a:lnTo>
                <a:lnTo>
                  <a:pt x="1571493" y="355600"/>
                </a:lnTo>
                <a:lnTo>
                  <a:pt x="1490104" y="355600"/>
                </a:lnTo>
                <a:lnTo>
                  <a:pt x="1459836" y="342900"/>
                </a:lnTo>
                <a:lnTo>
                  <a:pt x="1412865" y="342900"/>
                </a:lnTo>
                <a:lnTo>
                  <a:pt x="1258951" y="304800"/>
                </a:lnTo>
                <a:lnTo>
                  <a:pt x="1229443" y="292100"/>
                </a:lnTo>
                <a:lnTo>
                  <a:pt x="1200070" y="292100"/>
                </a:lnTo>
                <a:lnTo>
                  <a:pt x="1170663" y="279400"/>
                </a:lnTo>
                <a:lnTo>
                  <a:pt x="949832" y="241300"/>
                </a:lnTo>
                <a:lnTo>
                  <a:pt x="898064" y="228600"/>
                </a:lnTo>
                <a:lnTo>
                  <a:pt x="846359" y="228600"/>
                </a:lnTo>
                <a:lnTo>
                  <a:pt x="746079" y="215900"/>
                </a:lnTo>
                <a:lnTo>
                  <a:pt x="697277" y="203200"/>
                </a:lnTo>
                <a:lnTo>
                  <a:pt x="649260" y="203200"/>
                </a:lnTo>
                <a:lnTo>
                  <a:pt x="601848" y="190500"/>
                </a:lnTo>
                <a:lnTo>
                  <a:pt x="554860" y="190500"/>
                </a:lnTo>
                <a:lnTo>
                  <a:pt x="367578" y="165100"/>
                </a:lnTo>
                <a:lnTo>
                  <a:pt x="274868" y="165100"/>
                </a:lnTo>
                <a:lnTo>
                  <a:pt x="233194" y="152400"/>
                </a:lnTo>
                <a:lnTo>
                  <a:pt x="215896" y="152400"/>
                </a:lnTo>
                <a:lnTo>
                  <a:pt x="200494" y="139700"/>
                </a:lnTo>
                <a:lnTo>
                  <a:pt x="132108" y="101600"/>
                </a:lnTo>
                <a:lnTo>
                  <a:pt x="114360" y="101600"/>
                </a:lnTo>
                <a:lnTo>
                  <a:pt x="96435" y="88900"/>
                </a:lnTo>
                <a:lnTo>
                  <a:pt x="77955" y="76200"/>
                </a:lnTo>
                <a:lnTo>
                  <a:pt x="58540" y="76200"/>
                </a:lnTo>
                <a:lnTo>
                  <a:pt x="0" y="38100"/>
                </a:lnTo>
                <a:close/>
              </a:path>
              <a:path w="4921885" h="4521200">
                <a:moveTo>
                  <a:pt x="4920758" y="3187700"/>
                </a:moveTo>
                <a:lnTo>
                  <a:pt x="4898393" y="3187700"/>
                </a:lnTo>
                <a:lnTo>
                  <a:pt x="4899613" y="3200400"/>
                </a:lnTo>
                <a:lnTo>
                  <a:pt x="4900824" y="3225800"/>
                </a:lnTo>
                <a:lnTo>
                  <a:pt x="4902401" y="3225800"/>
                </a:lnTo>
                <a:lnTo>
                  <a:pt x="4904717" y="3238500"/>
                </a:lnTo>
                <a:lnTo>
                  <a:pt x="4911277" y="3238500"/>
                </a:lnTo>
                <a:lnTo>
                  <a:pt x="4914933" y="3225800"/>
                </a:lnTo>
                <a:lnTo>
                  <a:pt x="4918779" y="3200400"/>
                </a:lnTo>
                <a:lnTo>
                  <a:pt x="4920758" y="3187700"/>
                </a:lnTo>
                <a:close/>
              </a:path>
              <a:path w="4921885" h="4521200">
                <a:moveTo>
                  <a:pt x="4741474" y="2643237"/>
                </a:moveTo>
                <a:lnTo>
                  <a:pt x="4753758" y="2667000"/>
                </a:lnTo>
                <a:lnTo>
                  <a:pt x="4776313" y="2705100"/>
                </a:lnTo>
                <a:lnTo>
                  <a:pt x="4791048" y="2730500"/>
                </a:lnTo>
                <a:lnTo>
                  <a:pt x="4806541" y="2755900"/>
                </a:lnTo>
                <a:lnTo>
                  <a:pt x="4822762" y="2794000"/>
                </a:lnTo>
                <a:lnTo>
                  <a:pt x="4839682" y="2819400"/>
                </a:lnTo>
                <a:lnTo>
                  <a:pt x="4851765" y="2857500"/>
                </a:lnTo>
                <a:lnTo>
                  <a:pt x="4863623" y="2895600"/>
                </a:lnTo>
                <a:lnTo>
                  <a:pt x="4874505" y="2921000"/>
                </a:lnTo>
                <a:lnTo>
                  <a:pt x="4883660" y="2946400"/>
                </a:lnTo>
                <a:lnTo>
                  <a:pt x="4895688" y="2946400"/>
                </a:lnTo>
                <a:lnTo>
                  <a:pt x="4892363" y="2933700"/>
                </a:lnTo>
                <a:lnTo>
                  <a:pt x="4888364" y="2921000"/>
                </a:lnTo>
                <a:lnTo>
                  <a:pt x="4883974" y="2908300"/>
                </a:lnTo>
                <a:lnTo>
                  <a:pt x="4866833" y="2857500"/>
                </a:lnTo>
                <a:lnTo>
                  <a:pt x="4862523" y="2857500"/>
                </a:lnTo>
                <a:lnTo>
                  <a:pt x="4858404" y="2844800"/>
                </a:lnTo>
                <a:lnTo>
                  <a:pt x="4854082" y="2832100"/>
                </a:lnTo>
                <a:lnTo>
                  <a:pt x="4849158" y="2819400"/>
                </a:lnTo>
                <a:lnTo>
                  <a:pt x="4826625" y="2768600"/>
                </a:lnTo>
                <a:lnTo>
                  <a:pt x="4815816" y="2755900"/>
                </a:lnTo>
                <a:lnTo>
                  <a:pt x="4805808" y="2730500"/>
                </a:lnTo>
                <a:lnTo>
                  <a:pt x="4795876" y="2705100"/>
                </a:lnTo>
                <a:lnTo>
                  <a:pt x="4753645" y="2654300"/>
                </a:lnTo>
                <a:lnTo>
                  <a:pt x="4741474" y="2643237"/>
                </a:lnTo>
                <a:close/>
              </a:path>
              <a:path w="4921885" h="4521200">
                <a:moveTo>
                  <a:pt x="4740628" y="2641600"/>
                </a:moveTo>
                <a:lnTo>
                  <a:pt x="4739673" y="2641600"/>
                </a:lnTo>
                <a:lnTo>
                  <a:pt x="4741474" y="2643237"/>
                </a:lnTo>
                <a:lnTo>
                  <a:pt x="4740628" y="2641600"/>
                </a:lnTo>
                <a:close/>
              </a:path>
              <a:path w="4921885" h="4521200">
                <a:moveTo>
                  <a:pt x="4040261" y="2082800"/>
                </a:moveTo>
                <a:lnTo>
                  <a:pt x="4036513" y="2082800"/>
                </a:lnTo>
                <a:lnTo>
                  <a:pt x="4062429" y="2095500"/>
                </a:lnTo>
                <a:lnTo>
                  <a:pt x="4040261" y="2082800"/>
                </a:lnTo>
                <a:close/>
              </a:path>
              <a:path w="4921885" h="4521200">
                <a:moveTo>
                  <a:pt x="3754014" y="1701800"/>
                </a:moveTo>
                <a:lnTo>
                  <a:pt x="3731517" y="1701800"/>
                </a:lnTo>
                <a:lnTo>
                  <a:pt x="3755762" y="1727200"/>
                </a:lnTo>
                <a:lnTo>
                  <a:pt x="3808436" y="1790700"/>
                </a:lnTo>
                <a:lnTo>
                  <a:pt x="3779377" y="1752600"/>
                </a:lnTo>
                <a:lnTo>
                  <a:pt x="3754014" y="1701800"/>
                </a:lnTo>
                <a:close/>
              </a:path>
              <a:path w="4921885" h="4521200">
                <a:moveTo>
                  <a:pt x="2066112" y="520700"/>
                </a:moveTo>
                <a:lnTo>
                  <a:pt x="2094965" y="533400"/>
                </a:lnTo>
                <a:lnTo>
                  <a:pt x="2099939" y="533400"/>
                </a:lnTo>
                <a:lnTo>
                  <a:pt x="2066112" y="520700"/>
                </a:lnTo>
                <a:close/>
              </a:path>
              <a:path w="4921885" h="4521200">
                <a:moveTo>
                  <a:pt x="1611418" y="355600"/>
                </a:moveTo>
                <a:lnTo>
                  <a:pt x="1584331" y="355600"/>
                </a:lnTo>
                <a:lnTo>
                  <a:pt x="1600273" y="368300"/>
                </a:lnTo>
                <a:lnTo>
                  <a:pt x="1611418" y="355600"/>
                </a:lnTo>
                <a:close/>
              </a:path>
              <a:path w="4921885" h="4521200">
                <a:moveTo>
                  <a:pt x="1310764" y="279400"/>
                </a:moveTo>
                <a:lnTo>
                  <a:pt x="1241762" y="279400"/>
                </a:lnTo>
                <a:lnTo>
                  <a:pt x="1263796" y="292100"/>
                </a:lnTo>
                <a:lnTo>
                  <a:pt x="1291918" y="292100"/>
                </a:lnTo>
                <a:lnTo>
                  <a:pt x="1324228" y="304800"/>
                </a:lnTo>
                <a:lnTo>
                  <a:pt x="1393814" y="317500"/>
                </a:lnTo>
                <a:lnTo>
                  <a:pt x="1427293" y="330200"/>
                </a:lnTo>
                <a:lnTo>
                  <a:pt x="1457362" y="342900"/>
                </a:lnTo>
                <a:lnTo>
                  <a:pt x="1482124" y="342900"/>
                </a:lnTo>
                <a:lnTo>
                  <a:pt x="1499678" y="355600"/>
                </a:lnTo>
                <a:lnTo>
                  <a:pt x="1609994" y="355600"/>
                </a:lnTo>
                <a:lnTo>
                  <a:pt x="1587868" y="342900"/>
                </a:lnTo>
                <a:lnTo>
                  <a:pt x="1536903" y="330200"/>
                </a:lnTo>
                <a:lnTo>
                  <a:pt x="1505835" y="330200"/>
                </a:lnTo>
                <a:lnTo>
                  <a:pt x="1468208" y="317500"/>
                </a:lnTo>
                <a:lnTo>
                  <a:pt x="1423502" y="304800"/>
                </a:lnTo>
                <a:lnTo>
                  <a:pt x="1371194" y="292100"/>
                </a:lnTo>
                <a:lnTo>
                  <a:pt x="1310764" y="279400"/>
                </a:lnTo>
                <a:close/>
              </a:path>
              <a:path w="4921885" h="4521200">
                <a:moveTo>
                  <a:pt x="996459" y="215900"/>
                </a:moveTo>
                <a:lnTo>
                  <a:pt x="914074" y="215900"/>
                </a:lnTo>
                <a:lnTo>
                  <a:pt x="1007611" y="241300"/>
                </a:lnTo>
                <a:lnTo>
                  <a:pt x="1057662" y="254000"/>
                </a:lnTo>
                <a:lnTo>
                  <a:pt x="1110190" y="254000"/>
                </a:lnTo>
                <a:lnTo>
                  <a:pt x="1165413" y="266700"/>
                </a:lnTo>
                <a:lnTo>
                  <a:pt x="1223552" y="279400"/>
                </a:lnTo>
                <a:lnTo>
                  <a:pt x="1290100" y="279400"/>
                </a:lnTo>
                <a:lnTo>
                  <a:pt x="1268673" y="266700"/>
                </a:lnTo>
                <a:lnTo>
                  <a:pt x="1246237" y="266700"/>
                </a:lnTo>
                <a:lnTo>
                  <a:pt x="1222546" y="254000"/>
                </a:lnTo>
                <a:lnTo>
                  <a:pt x="1117461" y="241300"/>
                </a:lnTo>
                <a:lnTo>
                  <a:pt x="996459" y="215900"/>
                </a:lnTo>
                <a:close/>
              </a:path>
              <a:path w="4921885" h="4521200">
                <a:moveTo>
                  <a:pt x="675246" y="165100"/>
                </a:moveTo>
                <a:lnTo>
                  <a:pt x="590310" y="165100"/>
                </a:lnTo>
                <a:lnTo>
                  <a:pt x="627947" y="177800"/>
                </a:lnTo>
                <a:lnTo>
                  <a:pt x="665925" y="177800"/>
                </a:lnTo>
                <a:lnTo>
                  <a:pt x="826223" y="203200"/>
                </a:lnTo>
                <a:lnTo>
                  <a:pt x="847613" y="215900"/>
                </a:lnTo>
                <a:lnTo>
                  <a:pt x="963634" y="215900"/>
                </a:lnTo>
                <a:lnTo>
                  <a:pt x="929622" y="203200"/>
                </a:lnTo>
                <a:lnTo>
                  <a:pt x="894242" y="203200"/>
                </a:lnTo>
                <a:lnTo>
                  <a:pt x="857311" y="190500"/>
                </a:lnTo>
                <a:lnTo>
                  <a:pt x="729898" y="177800"/>
                </a:lnTo>
                <a:lnTo>
                  <a:pt x="675246" y="165100"/>
                </a:lnTo>
                <a:close/>
              </a:path>
              <a:path w="4921885" h="4521200">
                <a:moveTo>
                  <a:pt x="585505" y="152400"/>
                </a:moveTo>
                <a:lnTo>
                  <a:pt x="514704" y="152400"/>
                </a:lnTo>
                <a:lnTo>
                  <a:pt x="552676" y="165100"/>
                </a:lnTo>
                <a:lnTo>
                  <a:pt x="627019" y="165100"/>
                </a:lnTo>
                <a:lnTo>
                  <a:pt x="585505" y="152400"/>
                </a:lnTo>
                <a:close/>
              </a:path>
              <a:path w="4921885" h="4521200">
                <a:moveTo>
                  <a:pt x="454047" y="149411"/>
                </a:moveTo>
                <a:lnTo>
                  <a:pt x="460569" y="152400"/>
                </a:lnTo>
                <a:lnTo>
                  <a:pt x="467572" y="152400"/>
                </a:lnTo>
                <a:lnTo>
                  <a:pt x="459588" y="149852"/>
                </a:lnTo>
                <a:lnTo>
                  <a:pt x="454047" y="149411"/>
                </a:lnTo>
                <a:close/>
              </a:path>
              <a:path w="4921885" h="4521200">
                <a:moveTo>
                  <a:pt x="439267" y="142639"/>
                </a:moveTo>
                <a:lnTo>
                  <a:pt x="444517" y="145045"/>
                </a:lnTo>
                <a:lnTo>
                  <a:pt x="459588" y="149852"/>
                </a:lnTo>
                <a:lnTo>
                  <a:pt x="491584" y="152400"/>
                </a:lnTo>
                <a:lnTo>
                  <a:pt x="535876" y="152400"/>
                </a:lnTo>
                <a:lnTo>
                  <a:pt x="439267" y="142639"/>
                </a:lnTo>
                <a:close/>
              </a:path>
              <a:path w="4921885" h="4521200">
                <a:moveTo>
                  <a:pt x="284470" y="127000"/>
                </a:moveTo>
                <a:lnTo>
                  <a:pt x="254283" y="127000"/>
                </a:lnTo>
                <a:lnTo>
                  <a:pt x="332050" y="139700"/>
                </a:lnTo>
                <a:lnTo>
                  <a:pt x="454047" y="149411"/>
                </a:lnTo>
                <a:lnTo>
                  <a:pt x="444517" y="145045"/>
                </a:lnTo>
                <a:lnTo>
                  <a:pt x="435915" y="142300"/>
                </a:lnTo>
                <a:lnTo>
                  <a:pt x="284470" y="127000"/>
                </a:lnTo>
                <a:close/>
              </a:path>
              <a:path w="4921885" h="4521200">
                <a:moveTo>
                  <a:pt x="435915" y="142300"/>
                </a:moveTo>
                <a:lnTo>
                  <a:pt x="444517" y="145045"/>
                </a:lnTo>
                <a:lnTo>
                  <a:pt x="439267" y="142639"/>
                </a:lnTo>
                <a:lnTo>
                  <a:pt x="435915" y="142300"/>
                </a:lnTo>
                <a:close/>
              </a:path>
              <a:path w="4921885" h="4521200">
                <a:moveTo>
                  <a:pt x="432852" y="139700"/>
                </a:moveTo>
                <a:lnTo>
                  <a:pt x="427763" y="139700"/>
                </a:lnTo>
                <a:lnTo>
                  <a:pt x="435915" y="142300"/>
                </a:lnTo>
                <a:lnTo>
                  <a:pt x="439267" y="142639"/>
                </a:lnTo>
                <a:lnTo>
                  <a:pt x="432852" y="139700"/>
                </a:lnTo>
                <a:close/>
              </a:path>
              <a:path w="4921885" h="4521200">
                <a:moveTo>
                  <a:pt x="108256" y="38100"/>
                </a:moveTo>
                <a:lnTo>
                  <a:pt x="70871" y="38100"/>
                </a:lnTo>
                <a:lnTo>
                  <a:pt x="123617" y="63500"/>
                </a:lnTo>
                <a:lnTo>
                  <a:pt x="197949" y="101600"/>
                </a:lnTo>
                <a:lnTo>
                  <a:pt x="231016" y="114300"/>
                </a:lnTo>
                <a:lnTo>
                  <a:pt x="236517" y="127000"/>
                </a:lnTo>
                <a:lnTo>
                  <a:pt x="259131" y="127000"/>
                </a:lnTo>
                <a:lnTo>
                  <a:pt x="253246" y="114300"/>
                </a:lnTo>
                <a:lnTo>
                  <a:pt x="142611" y="63500"/>
                </a:lnTo>
                <a:lnTo>
                  <a:pt x="108256" y="38100"/>
                </a:lnTo>
                <a:close/>
              </a:path>
              <a:path w="4921885" h="4521200">
                <a:moveTo>
                  <a:pt x="58228" y="32011"/>
                </a:moveTo>
                <a:lnTo>
                  <a:pt x="66150" y="38100"/>
                </a:lnTo>
                <a:lnTo>
                  <a:pt x="70871" y="38100"/>
                </a:lnTo>
                <a:lnTo>
                  <a:pt x="58228" y="32011"/>
                </a:lnTo>
                <a:close/>
              </a:path>
              <a:path w="4921885" h="4521200">
                <a:moveTo>
                  <a:pt x="0" y="0"/>
                </a:moveTo>
                <a:lnTo>
                  <a:pt x="0" y="12700"/>
                </a:lnTo>
                <a:lnTo>
                  <a:pt x="44498" y="25400"/>
                </a:lnTo>
                <a:lnTo>
                  <a:pt x="58228" y="32011"/>
                </a:lnTo>
                <a:lnTo>
                  <a:pt x="49626" y="25400"/>
                </a:lnTo>
                <a:lnTo>
                  <a:pt x="28384" y="12700"/>
                </a:lnTo>
                <a:lnTo>
                  <a:pt x="0" y="0"/>
                </a:lnTo>
                <a:close/>
              </a:path>
            </a:pathLst>
          </a:custGeom>
          <a:solidFill>
            <a:srgbClr val="042E5A"/>
          </a:solidFill>
        </p:spPr>
        <p:txBody>
          <a:bodyPr wrap="square" lIns="0" tIns="0" rIns="0" bIns="0" rtlCol="0"/>
          <a:lstStyle/>
          <a:p>
            <a:endParaRPr/>
          </a:p>
        </p:txBody>
      </p:sp>
      <p:pic>
        <p:nvPicPr>
          <p:cNvPr id="4" name="object 4"/>
          <p:cNvPicPr/>
          <p:nvPr/>
        </p:nvPicPr>
        <p:blipFill>
          <a:blip r:embed="rId5" cstate="print"/>
          <a:stretch>
            <a:fillRect/>
          </a:stretch>
        </p:blipFill>
        <p:spPr>
          <a:xfrm>
            <a:off x="16669677" y="12519"/>
            <a:ext cx="3434422" cy="7378699"/>
          </a:xfrm>
          <a:prstGeom prst="rect">
            <a:avLst/>
          </a:prstGeom>
        </p:spPr>
      </p:pic>
      <p:sp>
        <p:nvSpPr>
          <p:cNvPr id="5" name="object 5"/>
          <p:cNvSpPr txBox="1"/>
          <p:nvPr/>
        </p:nvSpPr>
        <p:spPr>
          <a:xfrm>
            <a:off x="1270926" y="549275"/>
            <a:ext cx="11924665" cy="995401"/>
          </a:xfrm>
          <a:prstGeom prst="rect">
            <a:avLst/>
          </a:prstGeom>
        </p:spPr>
        <p:txBody>
          <a:bodyPr vert="horz" wrap="square" lIns="0" tIns="13970" rIns="0" bIns="0" rtlCol="0">
            <a:spAutoFit/>
          </a:bodyPr>
          <a:lstStyle/>
          <a:p>
            <a:pPr marL="12700" marR="5080">
              <a:lnSpc>
                <a:spcPts val="8240"/>
              </a:lnSpc>
              <a:spcBef>
                <a:spcPts val="1540"/>
              </a:spcBef>
            </a:pPr>
            <a:r>
              <a:rPr lang="en-GB" sz="6600" b="1" dirty="0">
                <a:solidFill>
                  <a:srgbClr val="042D5A"/>
                </a:solidFill>
                <a:latin typeface="Roc Grotesk Condensed Black" pitchFamily="2" charset="77"/>
                <a:cs typeface="CampaignLight"/>
              </a:rPr>
              <a:t>HPV and the immune system</a:t>
            </a:r>
            <a:endParaRPr sz="6600" b="1" dirty="0">
              <a:solidFill>
                <a:srgbClr val="042D5A"/>
              </a:solidFill>
              <a:latin typeface="Roc Grotesk Condensed Black" pitchFamily="2" charset="77"/>
              <a:cs typeface="CampaignLight"/>
            </a:endParaRPr>
          </a:p>
        </p:txBody>
      </p:sp>
      <p:pic>
        <p:nvPicPr>
          <p:cNvPr id="8" name="HPV_Trimmed">
            <a:hlinkClick r:id="" action="ppaction://media"/>
            <a:extLst>
              <a:ext uri="{FF2B5EF4-FFF2-40B4-BE49-F238E27FC236}">
                <a16:creationId xmlns:a16="http://schemas.microsoft.com/office/drawing/2014/main" id="{E12F1282-F7A8-2E29-BD2C-C6ED8BD2A71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76272" y="2118679"/>
            <a:ext cx="15300706" cy="860664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0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5445"/>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FE14B"/>
          </a:solidFill>
        </p:spPr>
        <p:txBody>
          <a:bodyPr wrap="square" lIns="0" tIns="0" rIns="0" bIns="0" rtlCol="0"/>
          <a:lstStyle/>
          <a:p>
            <a:endParaRPr lang="en-GB" dirty="0"/>
          </a:p>
        </p:txBody>
      </p:sp>
      <p:sp>
        <p:nvSpPr>
          <p:cNvPr id="3" name="object 3"/>
          <p:cNvSpPr/>
          <p:nvPr/>
        </p:nvSpPr>
        <p:spPr>
          <a:xfrm>
            <a:off x="1" y="7752080"/>
            <a:ext cx="3871664" cy="3556476"/>
          </a:xfrm>
          <a:custGeom>
            <a:avLst/>
            <a:gdLst/>
            <a:ahLst/>
            <a:cxnLst/>
            <a:rect l="l" t="t" r="r" b="b"/>
            <a:pathLst>
              <a:path w="4921885" h="4521200">
                <a:moveTo>
                  <a:pt x="0" y="38100"/>
                </a:moveTo>
                <a:lnTo>
                  <a:pt x="0" y="4521200"/>
                </a:lnTo>
                <a:lnTo>
                  <a:pt x="4778822" y="4521200"/>
                </a:lnTo>
                <a:lnTo>
                  <a:pt x="4780521" y="4508500"/>
                </a:lnTo>
                <a:lnTo>
                  <a:pt x="4783325" y="4457700"/>
                </a:lnTo>
                <a:lnTo>
                  <a:pt x="4784798" y="4406900"/>
                </a:lnTo>
                <a:lnTo>
                  <a:pt x="4784933" y="4368800"/>
                </a:lnTo>
                <a:lnTo>
                  <a:pt x="4783720" y="4318000"/>
                </a:lnTo>
                <a:lnTo>
                  <a:pt x="4781153" y="4267200"/>
                </a:lnTo>
                <a:lnTo>
                  <a:pt x="4777221" y="4216400"/>
                </a:lnTo>
                <a:lnTo>
                  <a:pt x="4771916" y="4165600"/>
                </a:lnTo>
                <a:lnTo>
                  <a:pt x="4765231" y="4127500"/>
                </a:lnTo>
                <a:lnTo>
                  <a:pt x="4757156" y="4076700"/>
                </a:lnTo>
                <a:lnTo>
                  <a:pt x="4747684" y="4025900"/>
                </a:lnTo>
                <a:lnTo>
                  <a:pt x="4736805" y="3975100"/>
                </a:lnTo>
                <a:lnTo>
                  <a:pt x="4724511" y="3924300"/>
                </a:lnTo>
                <a:lnTo>
                  <a:pt x="4710794" y="3873500"/>
                </a:lnTo>
                <a:lnTo>
                  <a:pt x="4695645" y="3822700"/>
                </a:lnTo>
                <a:lnTo>
                  <a:pt x="4724605" y="3784600"/>
                </a:lnTo>
                <a:lnTo>
                  <a:pt x="4751303" y="3733800"/>
                </a:lnTo>
                <a:lnTo>
                  <a:pt x="4775749" y="3683000"/>
                </a:lnTo>
                <a:lnTo>
                  <a:pt x="4797951" y="3644900"/>
                </a:lnTo>
                <a:lnTo>
                  <a:pt x="4817916" y="3594100"/>
                </a:lnTo>
                <a:lnTo>
                  <a:pt x="4835655" y="3543300"/>
                </a:lnTo>
                <a:lnTo>
                  <a:pt x="4851174" y="3505200"/>
                </a:lnTo>
                <a:lnTo>
                  <a:pt x="4864483" y="3454400"/>
                </a:lnTo>
                <a:lnTo>
                  <a:pt x="4875590" y="3416300"/>
                </a:lnTo>
                <a:lnTo>
                  <a:pt x="4884504" y="3365500"/>
                </a:lnTo>
                <a:lnTo>
                  <a:pt x="4891232" y="3327400"/>
                </a:lnTo>
                <a:lnTo>
                  <a:pt x="4895784" y="3276600"/>
                </a:lnTo>
                <a:lnTo>
                  <a:pt x="4898168" y="3238500"/>
                </a:lnTo>
                <a:lnTo>
                  <a:pt x="4898393" y="3187700"/>
                </a:lnTo>
                <a:lnTo>
                  <a:pt x="4920758" y="3187700"/>
                </a:lnTo>
                <a:lnTo>
                  <a:pt x="4921315" y="3175000"/>
                </a:lnTo>
                <a:lnTo>
                  <a:pt x="4921072" y="3162300"/>
                </a:lnTo>
                <a:lnTo>
                  <a:pt x="4920654" y="3136900"/>
                </a:lnTo>
                <a:lnTo>
                  <a:pt x="4920011" y="3124200"/>
                </a:lnTo>
                <a:lnTo>
                  <a:pt x="4919367" y="3098800"/>
                </a:lnTo>
                <a:lnTo>
                  <a:pt x="4918364" y="3086100"/>
                </a:lnTo>
                <a:lnTo>
                  <a:pt x="4916643" y="3060700"/>
                </a:lnTo>
                <a:lnTo>
                  <a:pt x="4898058" y="2959100"/>
                </a:lnTo>
                <a:lnTo>
                  <a:pt x="4895688" y="2946400"/>
                </a:lnTo>
                <a:lnTo>
                  <a:pt x="4883660" y="2946400"/>
                </a:lnTo>
                <a:lnTo>
                  <a:pt x="4876136" y="2933700"/>
                </a:lnTo>
                <a:lnTo>
                  <a:pt x="4868027" y="2908300"/>
                </a:lnTo>
                <a:lnTo>
                  <a:pt x="4859706" y="2895600"/>
                </a:lnTo>
                <a:lnTo>
                  <a:pt x="4851546" y="2882900"/>
                </a:lnTo>
                <a:lnTo>
                  <a:pt x="4843230" y="2857500"/>
                </a:lnTo>
                <a:lnTo>
                  <a:pt x="4835299" y="2844800"/>
                </a:lnTo>
                <a:lnTo>
                  <a:pt x="4826848" y="2832100"/>
                </a:lnTo>
                <a:lnTo>
                  <a:pt x="4816971" y="2806700"/>
                </a:lnTo>
                <a:lnTo>
                  <a:pt x="4764617" y="2730500"/>
                </a:lnTo>
                <a:lnTo>
                  <a:pt x="4739455" y="2692400"/>
                </a:lnTo>
                <a:lnTo>
                  <a:pt x="4712173" y="2654300"/>
                </a:lnTo>
                <a:lnTo>
                  <a:pt x="4682770" y="2603500"/>
                </a:lnTo>
                <a:lnTo>
                  <a:pt x="4651251" y="2565400"/>
                </a:lnTo>
                <a:lnTo>
                  <a:pt x="4617616" y="2527300"/>
                </a:lnTo>
                <a:lnTo>
                  <a:pt x="4611993" y="2527300"/>
                </a:lnTo>
                <a:lnTo>
                  <a:pt x="4608244" y="2514600"/>
                </a:lnTo>
                <a:lnTo>
                  <a:pt x="4607354" y="2514600"/>
                </a:lnTo>
                <a:lnTo>
                  <a:pt x="4598174" y="2501900"/>
                </a:lnTo>
                <a:lnTo>
                  <a:pt x="4591632" y="2489200"/>
                </a:lnTo>
                <a:lnTo>
                  <a:pt x="4587352" y="2476500"/>
                </a:lnTo>
                <a:lnTo>
                  <a:pt x="4583177" y="2476500"/>
                </a:lnTo>
                <a:lnTo>
                  <a:pt x="4585889" y="2463800"/>
                </a:lnTo>
                <a:lnTo>
                  <a:pt x="4584520" y="2463800"/>
                </a:lnTo>
                <a:lnTo>
                  <a:pt x="4574235" y="2451100"/>
                </a:lnTo>
                <a:lnTo>
                  <a:pt x="4550419" y="2425700"/>
                </a:lnTo>
                <a:lnTo>
                  <a:pt x="4507996" y="2374900"/>
                </a:lnTo>
                <a:lnTo>
                  <a:pt x="4468799" y="2349500"/>
                </a:lnTo>
                <a:lnTo>
                  <a:pt x="4433744" y="2324100"/>
                </a:lnTo>
                <a:lnTo>
                  <a:pt x="4402880" y="2298700"/>
                </a:lnTo>
                <a:lnTo>
                  <a:pt x="4376251" y="2273300"/>
                </a:lnTo>
                <a:lnTo>
                  <a:pt x="4351029" y="2260600"/>
                </a:lnTo>
                <a:lnTo>
                  <a:pt x="4329681" y="2235200"/>
                </a:lnTo>
                <a:lnTo>
                  <a:pt x="4311888" y="2222500"/>
                </a:lnTo>
                <a:lnTo>
                  <a:pt x="4297332" y="2222500"/>
                </a:lnTo>
                <a:lnTo>
                  <a:pt x="4276580" y="2209800"/>
                </a:lnTo>
                <a:lnTo>
                  <a:pt x="4264750" y="2197100"/>
                </a:lnTo>
                <a:lnTo>
                  <a:pt x="4231813" y="2197100"/>
                </a:lnTo>
                <a:lnTo>
                  <a:pt x="4195538" y="2171700"/>
                </a:lnTo>
                <a:lnTo>
                  <a:pt x="4132923" y="2133600"/>
                </a:lnTo>
                <a:lnTo>
                  <a:pt x="4036513" y="2082800"/>
                </a:lnTo>
                <a:lnTo>
                  <a:pt x="4040261" y="2082800"/>
                </a:lnTo>
                <a:lnTo>
                  <a:pt x="4018094" y="2070100"/>
                </a:lnTo>
                <a:lnTo>
                  <a:pt x="3972705" y="2044700"/>
                </a:lnTo>
                <a:lnTo>
                  <a:pt x="3926218" y="2019300"/>
                </a:lnTo>
                <a:lnTo>
                  <a:pt x="3878591" y="2006600"/>
                </a:lnTo>
                <a:lnTo>
                  <a:pt x="3856906" y="1955800"/>
                </a:lnTo>
                <a:lnTo>
                  <a:pt x="3833669" y="1905000"/>
                </a:lnTo>
                <a:lnTo>
                  <a:pt x="3808953" y="1866900"/>
                </a:lnTo>
                <a:lnTo>
                  <a:pt x="3782835" y="1816100"/>
                </a:lnTo>
                <a:lnTo>
                  <a:pt x="3755391" y="1765300"/>
                </a:lnTo>
                <a:lnTo>
                  <a:pt x="3740826" y="1739900"/>
                </a:lnTo>
                <a:lnTo>
                  <a:pt x="3728829" y="1714500"/>
                </a:lnTo>
                <a:lnTo>
                  <a:pt x="3731517" y="1701800"/>
                </a:lnTo>
                <a:lnTo>
                  <a:pt x="3754014" y="1701800"/>
                </a:lnTo>
                <a:lnTo>
                  <a:pt x="3729586" y="1663700"/>
                </a:lnTo>
                <a:lnTo>
                  <a:pt x="3703329" y="1625600"/>
                </a:lnTo>
                <a:lnTo>
                  <a:pt x="3635541" y="1536700"/>
                </a:lnTo>
                <a:lnTo>
                  <a:pt x="3593438" y="1473200"/>
                </a:lnTo>
                <a:lnTo>
                  <a:pt x="3581161" y="1460500"/>
                </a:lnTo>
                <a:lnTo>
                  <a:pt x="3567137" y="1447800"/>
                </a:lnTo>
                <a:lnTo>
                  <a:pt x="3552049" y="1435100"/>
                </a:lnTo>
                <a:lnTo>
                  <a:pt x="3536581" y="1422400"/>
                </a:lnTo>
                <a:lnTo>
                  <a:pt x="3501257" y="1384300"/>
                </a:lnTo>
                <a:lnTo>
                  <a:pt x="3467341" y="1346200"/>
                </a:lnTo>
                <a:lnTo>
                  <a:pt x="3433880" y="1320800"/>
                </a:lnTo>
                <a:lnTo>
                  <a:pt x="3399921" y="1295400"/>
                </a:lnTo>
                <a:lnTo>
                  <a:pt x="3364513" y="1257300"/>
                </a:lnTo>
                <a:lnTo>
                  <a:pt x="3281175" y="1193800"/>
                </a:lnTo>
                <a:lnTo>
                  <a:pt x="3241469" y="1155700"/>
                </a:lnTo>
                <a:lnTo>
                  <a:pt x="3198758" y="1130300"/>
                </a:lnTo>
                <a:lnTo>
                  <a:pt x="3157219" y="1092200"/>
                </a:lnTo>
                <a:lnTo>
                  <a:pt x="3116976" y="1066800"/>
                </a:lnTo>
                <a:lnTo>
                  <a:pt x="3038020" y="1016000"/>
                </a:lnTo>
                <a:lnTo>
                  <a:pt x="2874936" y="901700"/>
                </a:lnTo>
                <a:lnTo>
                  <a:pt x="2864941" y="901700"/>
                </a:lnTo>
                <a:lnTo>
                  <a:pt x="2855015" y="889000"/>
                </a:lnTo>
                <a:lnTo>
                  <a:pt x="2845018" y="889000"/>
                </a:lnTo>
                <a:lnTo>
                  <a:pt x="2834811" y="876300"/>
                </a:lnTo>
                <a:lnTo>
                  <a:pt x="2705171" y="812800"/>
                </a:lnTo>
                <a:lnTo>
                  <a:pt x="2617373" y="762000"/>
                </a:lnTo>
                <a:lnTo>
                  <a:pt x="2521072" y="711200"/>
                </a:lnTo>
                <a:lnTo>
                  <a:pt x="2420583" y="660400"/>
                </a:lnTo>
                <a:lnTo>
                  <a:pt x="2368574" y="635000"/>
                </a:lnTo>
                <a:lnTo>
                  <a:pt x="2312063" y="622300"/>
                </a:lnTo>
                <a:lnTo>
                  <a:pt x="2193784" y="571500"/>
                </a:lnTo>
                <a:lnTo>
                  <a:pt x="2131962" y="546100"/>
                </a:lnTo>
                <a:lnTo>
                  <a:pt x="2099939" y="533400"/>
                </a:lnTo>
                <a:lnTo>
                  <a:pt x="2071540" y="533400"/>
                </a:lnTo>
                <a:lnTo>
                  <a:pt x="2008100" y="508000"/>
                </a:lnTo>
                <a:lnTo>
                  <a:pt x="1986931" y="508000"/>
                </a:lnTo>
                <a:lnTo>
                  <a:pt x="1825334" y="444500"/>
                </a:lnTo>
                <a:lnTo>
                  <a:pt x="1706647" y="419100"/>
                </a:lnTo>
                <a:lnTo>
                  <a:pt x="1663278" y="393700"/>
                </a:lnTo>
                <a:lnTo>
                  <a:pt x="1629403" y="393700"/>
                </a:lnTo>
                <a:lnTo>
                  <a:pt x="1604057" y="381000"/>
                </a:lnTo>
                <a:lnTo>
                  <a:pt x="1586274" y="368300"/>
                </a:lnTo>
                <a:lnTo>
                  <a:pt x="1569544" y="368300"/>
                </a:lnTo>
                <a:lnTo>
                  <a:pt x="1571493" y="355600"/>
                </a:lnTo>
                <a:lnTo>
                  <a:pt x="1490104" y="355600"/>
                </a:lnTo>
                <a:lnTo>
                  <a:pt x="1459836" y="342900"/>
                </a:lnTo>
                <a:lnTo>
                  <a:pt x="1412865" y="342900"/>
                </a:lnTo>
                <a:lnTo>
                  <a:pt x="1258951" y="304800"/>
                </a:lnTo>
                <a:lnTo>
                  <a:pt x="1229443" y="292100"/>
                </a:lnTo>
                <a:lnTo>
                  <a:pt x="1200070" y="292100"/>
                </a:lnTo>
                <a:lnTo>
                  <a:pt x="1170663" y="279400"/>
                </a:lnTo>
                <a:lnTo>
                  <a:pt x="949832" y="241300"/>
                </a:lnTo>
                <a:lnTo>
                  <a:pt x="898064" y="228600"/>
                </a:lnTo>
                <a:lnTo>
                  <a:pt x="846359" y="228600"/>
                </a:lnTo>
                <a:lnTo>
                  <a:pt x="746079" y="215900"/>
                </a:lnTo>
                <a:lnTo>
                  <a:pt x="697277" y="203200"/>
                </a:lnTo>
                <a:lnTo>
                  <a:pt x="649260" y="203200"/>
                </a:lnTo>
                <a:lnTo>
                  <a:pt x="601848" y="190500"/>
                </a:lnTo>
                <a:lnTo>
                  <a:pt x="554860" y="190500"/>
                </a:lnTo>
                <a:lnTo>
                  <a:pt x="367578" y="165100"/>
                </a:lnTo>
                <a:lnTo>
                  <a:pt x="274868" y="165100"/>
                </a:lnTo>
                <a:lnTo>
                  <a:pt x="233194" y="152400"/>
                </a:lnTo>
                <a:lnTo>
                  <a:pt x="215896" y="152400"/>
                </a:lnTo>
                <a:lnTo>
                  <a:pt x="200494" y="139700"/>
                </a:lnTo>
                <a:lnTo>
                  <a:pt x="132108" y="101600"/>
                </a:lnTo>
                <a:lnTo>
                  <a:pt x="114360" y="101600"/>
                </a:lnTo>
                <a:lnTo>
                  <a:pt x="96435" y="88900"/>
                </a:lnTo>
                <a:lnTo>
                  <a:pt x="77955" y="76200"/>
                </a:lnTo>
                <a:lnTo>
                  <a:pt x="58540" y="76200"/>
                </a:lnTo>
                <a:lnTo>
                  <a:pt x="0" y="38100"/>
                </a:lnTo>
                <a:close/>
              </a:path>
              <a:path w="4921885" h="4521200">
                <a:moveTo>
                  <a:pt x="4920758" y="3187700"/>
                </a:moveTo>
                <a:lnTo>
                  <a:pt x="4898393" y="3187700"/>
                </a:lnTo>
                <a:lnTo>
                  <a:pt x="4899613" y="3200400"/>
                </a:lnTo>
                <a:lnTo>
                  <a:pt x="4900824" y="3225800"/>
                </a:lnTo>
                <a:lnTo>
                  <a:pt x="4902401" y="3225800"/>
                </a:lnTo>
                <a:lnTo>
                  <a:pt x="4904717" y="3238500"/>
                </a:lnTo>
                <a:lnTo>
                  <a:pt x="4911277" y="3238500"/>
                </a:lnTo>
                <a:lnTo>
                  <a:pt x="4914933" y="3225800"/>
                </a:lnTo>
                <a:lnTo>
                  <a:pt x="4918779" y="3200400"/>
                </a:lnTo>
                <a:lnTo>
                  <a:pt x="4920758" y="3187700"/>
                </a:lnTo>
                <a:close/>
              </a:path>
              <a:path w="4921885" h="4521200">
                <a:moveTo>
                  <a:pt x="4741474" y="2643237"/>
                </a:moveTo>
                <a:lnTo>
                  <a:pt x="4753758" y="2667000"/>
                </a:lnTo>
                <a:lnTo>
                  <a:pt x="4776313" y="2705100"/>
                </a:lnTo>
                <a:lnTo>
                  <a:pt x="4791048" y="2730500"/>
                </a:lnTo>
                <a:lnTo>
                  <a:pt x="4806541" y="2755900"/>
                </a:lnTo>
                <a:lnTo>
                  <a:pt x="4822762" y="2794000"/>
                </a:lnTo>
                <a:lnTo>
                  <a:pt x="4839682" y="2819400"/>
                </a:lnTo>
                <a:lnTo>
                  <a:pt x="4851765" y="2857500"/>
                </a:lnTo>
                <a:lnTo>
                  <a:pt x="4863623" y="2895600"/>
                </a:lnTo>
                <a:lnTo>
                  <a:pt x="4874505" y="2921000"/>
                </a:lnTo>
                <a:lnTo>
                  <a:pt x="4883660" y="2946400"/>
                </a:lnTo>
                <a:lnTo>
                  <a:pt x="4895688" y="2946400"/>
                </a:lnTo>
                <a:lnTo>
                  <a:pt x="4892363" y="2933700"/>
                </a:lnTo>
                <a:lnTo>
                  <a:pt x="4888364" y="2921000"/>
                </a:lnTo>
                <a:lnTo>
                  <a:pt x="4883974" y="2908300"/>
                </a:lnTo>
                <a:lnTo>
                  <a:pt x="4866833" y="2857500"/>
                </a:lnTo>
                <a:lnTo>
                  <a:pt x="4862523" y="2857500"/>
                </a:lnTo>
                <a:lnTo>
                  <a:pt x="4858404" y="2844800"/>
                </a:lnTo>
                <a:lnTo>
                  <a:pt x="4854082" y="2832100"/>
                </a:lnTo>
                <a:lnTo>
                  <a:pt x="4849158" y="2819400"/>
                </a:lnTo>
                <a:lnTo>
                  <a:pt x="4826625" y="2768600"/>
                </a:lnTo>
                <a:lnTo>
                  <a:pt x="4815816" y="2755900"/>
                </a:lnTo>
                <a:lnTo>
                  <a:pt x="4805808" y="2730500"/>
                </a:lnTo>
                <a:lnTo>
                  <a:pt x="4795876" y="2705100"/>
                </a:lnTo>
                <a:lnTo>
                  <a:pt x="4753645" y="2654300"/>
                </a:lnTo>
                <a:lnTo>
                  <a:pt x="4741474" y="2643237"/>
                </a:lnTo>
                <a:close/>
              </a:path>
              <a:path w="4921885" h="4521200">
                <a:moveTo>
                  <a:pt x="4740628" y="2641600"/>
                </a:moveTo>
                <a:lnTo>
                  <a:pt x="4739673" y="2641600"/>
                </a:lnTo>
                <a:lnTo>
                  <a:pt x="4741474" y="2643237"/>
                </a:lnTo>
                <a:lnTo>
                  <a:pt x="4740628" y="2641600"/>
                </a:lnTo>
                <a:close/>
              </a:path>
              <a:path w="4921885" h="4521200">
                <a:moveTo>
                  <a:pt x="4040261" y="2082800"/>
                </a:moveTo>
                <a:lnTo>
                  <a:pt x="4036513" y="2082800"/>
                </a:lnTo>
                <a:lnTo>
                  <a:pt x="4062429" y="2095500"/>
                </a:lnTo>
                <a:lnTo>
                  <a:pt x="4040261" y="2082800"/>
                </a:lnTo>
                <a:close/>
              </a:path>
              <a:path w="4921885" h="4521200">
                <a:moveTo>
                  <a:pt x="3754014" y="1701800"/>
                </a:moveTo>
                <a:lnTo>
                  <a:pt x="3731517" y="1701800"/>
                </a:lnTo>
                <a:lnTo>
                  <a:pt x="3755762" y="1727200"/>
                </a:lnTo>
                <a:lnTo>
                  <a:pt x="3808436" y="1790700"/>
                </a:lnTo>
                <a:lnTo>
                  <a:pt x="3779377" y="1752600"/>
                </a:lnTo>
                <a:lnTo>
                  <a:pt x="3754014" y="1701800"/>
                </a:lnTo>
                <a:close/>
              </a:path>
              <a:path w="4921885" h="4521200">
                <a:moveTo>
                  <a:pt x="2066112" y="520700"/>
                </a:moveTo>
                <a:lnTo>
                  <a:pt x="2094965" y="533400"/>
                </a:lnTo>
                <a:lnTo>
                  <a:pt x="2099939" y="533400"/>
                </a:lnTo>
                <a:lnTo>
                  <a:pt x="2066112" y="520700"/>
                </a:lnTo>
                <a:close/>
              </a:path>
              <a:path w="4921885" h="4521200">
                <a:moveTo>
                  <a:pt x="1611418" y="355600"/>
                </a:moveTo>
                <a:lnTo>
                  <a:pt x="1584331" y="355600"/>
                </a:lnTo>
                <a:lnTo>
                  <a:pt x="1600273" y="368300"/>
                </a:lnTo>
                <a:lnTo>
                  <a:pt x="1611418" y="355600"/>
                </a:lnTo>
                <a:close/>
              </a:path>
              <a:path w="4921885" h="4521200">
                <a:moveTo>
                  <a:pt x="1310764" y="279400"/>
                </a:moveTo>
                <a:lnTo>
                  <a:pt x="1241762" y="279400"/>
                </a:lnTo>
                <a:lnTo>
                  <a:pt x="1263796" y="292100"/>
                </a:lnTo>
                <a:lnTo>
                  <a:pt x="1291918" y="292100"/>
                </a:lnTo>
                <a:lnTo>
                  <a:pt x="1324228" y="304800"/>
                </a:lnTo>
                <a:lnTo>
                  <a:pt x="1393814" y="317500"/>
                </a:lnTo>
                <a:lnTo>
                  <a:pt x="1427293" y="330200"/>
                </a:lnTo>
                <a:lnTo>
                  <a:pt x="1457362" y="342900"/>
                </a:lnTo>
                <a:lnTo>
                  <a:pt x="1482124" y="342900"/>
                </a:lnTo>
                <a:lnTo>
                  <a:pt x="1499678" y="355600"/>
                </a:lnTo>
                <a:lnTo>
                  <a:pt x="1609994" y="355600"/>
                </a:lnTo>
                <a:lnTo>
                  <a:pt x="1587868" y="342900"/>
                </a:lnTo>
                <a:lnTo>
                  <a:pt x="1536903" y="330200"/>
                </a:lnTo>
                <a:lnTo>
                  <a:pt x="1505835" y="330200"/>
                </a:lnTo>
                <a:lnTo>
                  <a:pt x="1468208" y="317500"/>
                </a:lnTo>
                <a:lnTo>
                  <a:pt x="1423502" y="304800"/>
                </a:lnTo>
                <a:lnTo>
                  <a:pt x="1371194" y="292100"/>
                </a:lnTo>
                <a:lnTo>
                  <a:pt x="1310764" y="279400"/>
                </a:lnTo>
                <a:close/>
              </a:path>
              <a:path w="4921885" h="4521200">
                <a:moveTo>
                  <a:pt x="996459" y="215900"/>
                </a:moveTo>
                <a:lnTo>
                  <a:pt x="914074" y="215900"/>
                </a:lnTo>
                <a:lnTo>
                  <a:pt x="1007611" y="241300"/>
                </a:lnTo>
                <a:lnTo>
                  <a:pt x="1057662" y="254000"/>
                </a:lnTo>
                <a:lnTo>
                  <a:pt x="1110190" y="254000"/>
                </a:lnTo>
                <a:lnTo>
                  <a:pt x="1165413" y="266700"/>
                </a:lnTo>
                <a:lnTo>
                  <a:pt x="1223552" y="279400"/>
                </a:lnTo>
                <a:lnTo>
                  <a:pt x="1290100" y="279400"/>
                </a:lnTo>
                <a:lnTo>
                  <a:pt x="1268673" y="266700"/>
                </a:lnTo>
                <a:lnTo>
                  <a:pt x="1246237" y="266700"/>
                </a:lnTo>
                <a:lnTo>
                  <a:pt x="1222546" y="254000"/>
                </a:lnTo>
                <a:lnTo>
                  <a:pt x="1117461" y="241300"/>
                </a:lnTo>
                <a:lnTo>
                  <a:pt x="996459" y="215900"/>
                </a:lnTo>
                <a:close/>
              </a:path>
              <a:path w="4921885" h="4521200">
                <a:moveTo>
                  <a:pt x="675246" y="165100"/>
                </a:moveTo>
                <a:lnTo>
                  <a:pt x="590310" y="165100"/>
                </a:lnTo>
                <a:lnTo>
                  <a:pt x="627947" y="177800"/>
                </a:lnTo>
                <a:lnTo>
                  <a:pt x="665925" y="177800"/>
                </a:lnTo>
                <a:lnTo>
                  <a:pt x="826223" y="203200"/>
                </a:lnTo>
                <a:lnTo>
                  <a:pt x="847613" y="215900"/>
                </a:lnTo>
                <a:lnTo>
                  <a:pt x="963634" y="215900"/>
                </a:lnTo>
                <a:lnTo>
                  <a:pt x="929622" y="203200"/>
                </a:lnTo>
                <a:lnTo>
                  <a:pt x="894242" y="203200"/>
                </a:lnTo>
                <a:lnTo>
                  <a:pt x="857311" y="190500"/>
                </a:lnTo>
                <a:lnTo>
                  <a:pt x="729898" y="177800"/>
                </a:lnTo>
                <a:lnTo>
                  <a:pt x="675246" y="165100"/>
                </a:lnTo>
                <a:close/>
              </a:path>
              <a:path w="4921885" h="4521200">
                <a:moveTo>
                  <a:pt x="585505" y="152400"/>
                </a:moveTo>
                <a:lnTo>
                  <a:pt x="514704" y="152400"/>
                </a:lnTo>
                <a:lnTo>
                  <a:pt x="552676" y="165100"/>
                </a:lnTo>
                <a:lnTo>
                  <a:pt x="627019" y="165100"/>
                </a:lnTo>
                <a:lnTo>
                  <a:pt x="585505" y="152400"/>
                </a:lnTo>
                <a:close/>
              </a:path>
              <a:path w="4921885" h="4521200">
                <a:moveTo>
                  <a:pt x="454047" y="149411"/>
                </a:moveTo>
                <a:lnTo>
                  <a:pt x="460569" y="152400"/>
                </a:lnTo>
                <a:lnTo>
                  <a:pt x="467572" y="152400"/>
                </a:lnTo>
                <a:lnTo>
                  <a:pt x="459588" y="149852"/>
                </a:lnTo>
                <a:lnTo>
                  <a:pt x="454047" y="149411"/>
                </a:lnTo>
                <a:close/>
              </a:path>
              <a:path w="4921885" h="4521200">
                <a:moveTo>
                  <a:pt x="439267" y="142639"/>
                </a:moveTo>
                <a:lnTo>
                  <a:pt x="444517" y="145045"/>
                </a:lnTo>
                <a:lnTo>
                  <a:pt x="459588" y="149852"/>
                </a:lnTo>
                <a:lnTo>
                  <a:pt x="491584" y="152400"/>
                </a:lnTo>
                <a:lnTo>
                  <a:pt x="535876" y="152400"/>
                </a:lnTo>
                <a:lnTo>
                  <a:pt x="439267" y="142639"/>
                </a:lnTo>
                <a:close/>
              </a:path>
              <a:path w="4921885" h="4521200">
                <a:moveTo>
                  <a:pt x="284470" y="127000"/>
                </a:moveTo>
                <a:lnTo>
                  <a:pt x="254283" y="127000"/>
                </a:lnTo>
                <a:lnTo>
                  <a:pt x="332050" y="139700"/>
                </a:lnTo>
                <a:lnTo>
                  <a:pt x="454047" y="149411"/>
                </a:lnTo>
                <a:lnTo>
                  <a:pt x="444517" y="145045"/>
                </a:lnTo>
                <a:lnTo>
                  <a:pt x="435915" y="142300"/>
                </a:lnTo>
                <a:lnTo>
                  <a:pt x="284470" y="127000"/>
                </a:lnTo>
                <a:close/>
              </a:path>
              <a:path w="4921885" h="4521200">
                <a:moveTo>
                  <a:pt x="435915" y="142300"/>
                </a:moveTo>
                <a:lnTo>
                  <a:pt x="444517" y="145045"/>
                </a:lnTo>
                <a:lnTo>
                  <a:pt x="439267" y="142639"/>
                </a:lnTo>
                <a:lnTo>
                  <a:pt x="435915" y="142300"/>
                </a:lnTo>
                <a:close/>
              </a:path>
              <a:path w="4921885" h="4521200">
                <a:moveTo>
                  <a:pt x="432852" y="139700"/>
                </a:moveTo>
                <a:lnTo>
                  <a:pt x="427763" y="139700"/>
                </a:lnTo>
                <a:lnTo>
                  <a:pt x="435915" y="142300"/>
                </a:lnTo>
                <a:lnTo>
                  <a:pt x="439267" y="142639"/>
                </a:lnTo>
                <a:lnTo>
                  <a:pt x="432852" y="139700"/>
                </a:lnTo>
                <a:close/>
              </a:path>
              <a:path w="4921885" h="4521200">
                <a:moveTo>
                  <a:pt x="108256" y="38100"/>
                </a:moveTo>
                <a:lnTo>
                  <a:pt x="70871" y="38100"/>
                </a:lnTo>
                <a:lnTo>
                  <a:pt x="123617" y="63500"/>
                </a:lnTo>
                <a:lnTo>
                  <a:pt x="197949" y="101600"/>
                </a:lnTo>
                <a:lnTo>
                  <a:pt x="231016" y="114300"/>
                </a:lnTo>
                <a:lnTo>
                  <a:pt x="236517" y="127000"/>
                </a:lnTo>
                <a:lnTo>
                  <a:pt x="259131" y="127000"/>
                </a:lnTo>
                <a:lnTo>
                  <a:pt x="253246" y="114300"/>
                </a:lnTo>
                <a:lnTo>
                  <a:pt x="142611" y="63500"/>
                </a:lnTo>
                <a:lnTo>
                  <a:pt x="108256" y="38100"/>
                </a:lnTo>
                <a:close/>
              </a:path>
              <a:path w="4921885" h="4521200">
                <a:moveTo>
                  <a:pt x="58228" y="32011"/>
                </a:moveTo>
                <a:lnTo>
                  <a:pt x="66150" y="38100"/>
                </a:lnTo>
                <a:lnTo>
                  <a:pt x="70871" y="38100"/>
                </a:lnTo>
                <a:lnTo>
                  <a:pt x="58228" y="32011"/>
                </a:lnTo>
                <a:close/>
              </a:path>
              <a:path w="4921885" h="4521200">
                <a:moveTo>
                  <a:pt x="0" y="0"/>
                </a:moveTo>
                <a:lnTo>
                  <a:pt x="0" y="12700"/>
                </a:lnTo>
                <a:lnTo>
                  <a:pt x="44498" y="25400"/>
                </a:lnTo>
                <a:lnTo>
                  <a:pt x="58228" y="32011"/>
                </a:lnTo>
                <a:lnTo>
                  <a:pt x="49626" y="25400"/>
                </a:lnTo>
                <a:lnTo>
                  <a:pt x="28384" y="12700"/>
                </a:lnTo>
                <a:lnTo>
                  <a:pt x="0" y="0"/>
                </a:lnTo>
                <a:close/>
              </a:path>
            </a:pathLst>
          </a:custGeom>
          <a:solidFill>
            <a:srgbClr val="042E5A"/>
          </a:solidFill>
        </p:spPr>
        <p:txBody>
          <a:bodyPr wrap="square" lIns="0" tIns="0" rIns="0" bIns="0" rtlCol="0"/>
          <a:lstStyle/>
          <a:p>
            <a:endParaRPr/>
          </a:p>
        </p:txBody>
      </p:sp>
      <p:pic>
        <p:nvPicPr>
          <p:cNvPr id="4" name="object 4"/>
          <p:cNvPicPr/>
          <p:nvPr/>
        </p:nvPicPr>
        <p:blipFill>
          <a:blip r:embed="rId3" cstate="print"/>
          <a:stretch>
            <a:fillRect/>
          </a:stretch>
        </p:blipFill>
        <p:spPr>
          <a:xfrm>
            <a:off x="16669677" y="12519"/>
            <a:ext cx="3434422" cy="7378699"/>
          </a:xfrm>
          <a:prstGeom prst="rect">
            <a:avLst/>
          </a:prstGeom>
        </p:spPr>
      </p:pic>
      <p:sp>
        <p:nvSpPr>
          <p:cNvPr id="5" name="object 5"/>
          <p:cNvSpPr txBox="1"/>
          <p:nvPr/>
        </p:nvSpPr>
        <p:spPr>
          <a:xfrm>
            <a:off x="914401" y="1306524"/>
            <a:ext cx="16126690" cy="995401"/>
          </a:xfrm>
          <a:prstGeom prst="rect">
            <a:avLst/>
          </a:prstGeom>
        </p:spPr>
        <p:txBody>
          <a:bodyPr vert="horz" wrap="square" lIns="0" tIns="13970" rIns="0" bIns="0" rtlCol="0">
            <a:spAutoFit/>
          </a:bodyPr>
          <a:lstStyle/>
          <a:p>
            <a:pPr marL="12700" marR="5080" algn="ctr">
              <a:lnSpc>
                <a:spcPts val="8240"/>
              </a:lnSpc>
              <a:spcBef>
                <a:spcPts val="1540"/>
              </a:spcBef>
            </a:pPr>
            <a:r>
              <a:rPr lang="en-GB" sz="6600" b="1" dirty="0">
                <a:solidFill>
                  <a:srgbClr val="042D5A"/>
                </a:solidFill>
                <a:latin typeface="Roc Grotesk Condensed Black" pitchFamily="2" charset="77"/>
                <a:cs typeface="CampaignLight"/>
              </a:rPr>
              <a:t>Activity: HPV and the immune system</a:t>
            </a:r>
            <a:endParaRPr sz="6600" b="1" dirty="0">
              <a:solidFill>
                <a:srgbClr val="042D5A"/>
              </a:solidFill>
              <a:latin typeface="Roc Grotesk Condensed Black" pitchFamily="2" charset="77"/>
              <a:cs typeface="CampaignLight"/>
            </a:endParaRPr>
          </a:p>
        </p:txBody>
      </p:sp>
      <p:sp>
        <p:nvSpPr>
          <p:cNvPr id="8" name="object 2">
            <a:extLst>
              <a:ext uri="{FF2B5EF4-FFF2-40B4-BE49-F238E27FC236}">
                <a16:creationId xmlns:a16="http://schemas.microsoft.com/office/drawing/2014/main" id="{3B679C26-9E56-D509-3601-85607C8D6D09}"/>
              </a:ext>
            </a:extLst>
          </p:cNvPr>
          <p:cNvSpPr txBox="1">
            <a:spLocks/>
          </p:cNvSpPr>
          <p:nvPr/>
        </p:nvSpPr>
        <p:spPr>
          <a:xfrm>
            <a:off x="3586450" y="3492070"/>
            <a:ext cx="12931200" cy="5002651"/>
          </a:xfrm>
          <a:prstGeom prst="rect">
            <a:avLst/>
          </a:prstGeom>
        </p:spPr>
        <p:txBody>
          <a:bodyPr vert="horz" wrap="square" lIns="0" tIns="473709" rIns="0" bIns="0" rtlCol="0">
            <a:spAutoFit/>
          </a:bodyPr>
          <a:lstStyle>
            <a:lvl1pPr>
              <a:defRPr>
                <a:latin typeface="+mj-lt"/>
                <a:ea typeface="+mj-ea"/>
                <a:cs typeface="+mj-cs"/>
              </a:defRPr>
            </a:lvl1pPr>
          </a:lstStyle>
          <a:p>
            <a:pPr marL="742950" indent="-742950">
              <a:spcBef>
                <a:spcPts val="1230"/>
              </a:spcBef>
              <a:buAutoNum type="arabicParenR"/>
            </a:pPr>
            <a:r>
              <a:rPr lang="en-GB" sz="4400" kern="0" dirty="0">
                <a:solidFill>
                  <a:srgbClr val="042D5A"/>
                </a:solidFill>
                <a:latin typeface="DM Sans" pitchFamily="2" charset="77"/>
                <a:cs typeface="CampaignLight"/>
              </a:rPr>
              <a:t>What happens if an infection with HPV does not clear naturally?</a:t>
            </a:r>
          </a:p>
          <a:p>
            <a:pPr marL="742950" indent="-742950">
              <a:spcBef>
                <a:spcPts val="1230"/>
              </a:spcBef>
              <a:buAutoNum type="arabicParenR"/>
            </a:pPr>
            <a:r>
              <a:rPr lang="en-GB" sz="4400" kern="0" dirty="0">
                <a:solidFill>
                  <a:srgbClr val="042D5A"/>
                </a:solidFill>
                <a:latin typeface="DM Sans" pitchFamily="2" charset="77"/>
                <a:cs typeface="CampaignLight"/>
              </a:rPr>
              <a:t>How can someone find out if they have HPV?</a:t>
            </a:r>
          </a:p>
          <a:p>
            <a:pPr marL="742950" indent="-742950">
              <a:spcBef>
                <a:spcPts val="1230"/>
              </a:spcBef>
              <a:buAutoNum type="arabicParenR"/>
            </a:pPr>
            <a:r>
              <a:rPr lang="en-GB" sz="4400" kern="0" dirty="0">
                <a:solidFill>
                  <a:srgbClr val="042D5A"/>
                </a:solidFill>
                <a:latin typeface="DM Sans" pitchFamily="2" charset="77"/>
                <a:cs typeface="CampaignLight"/>
              </a:rPr>
              <a:t>Is there a cure for HPV?</a:t>
            </a:r>
          </a:p>
          <a:p>
            <a:pPr marL="742950" indent="-742950">
              <a:spcBef>
                <a:spcPts val="1230"/>
              </a:spcBef>
              <a:buAutoNum type="arabicParenR"/>
            </a:pPr>
            <a:r>
              <a:rPr lang="en-GB" sz="4400" kern="0" dirty="0">
                <a:solidFill>
                  <a:srgbClr val="042D5A"/>
                </a:solidFill>
                <a:latin typeface="DM Sans" pitchFamily="2" charset="77"/>
                <a:cs typeface="CampaignLight"/>
              </a:rPr>
              <a:t>How can someone protect themselves from HPV?</a:t>
            </a:r>
          </a:p>
        </p:txBody>
      </p:sp>
    </p:spTree>
    <p:extLst>
      <p:ext uri="{BB962C8B-B14F-4D97-AF65-F5344CB8AC3E}">
        <p14:creationId xmlns:p14="http://schemas.microsoft.com/office/powerpoint/2010/main" val="60692842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6963" y="1178457"/>
            <a:ext cx="19130174" cy="1586331"/>
          </a:xfrm>
          <a:prstGeom prst="rect">
            <a:avLst/>
          </a:prstGeom>
        </p:spPr>
        <p:txBody>
          <a:bodyPr vert="horz" wrap="square" lIns="0" tIns="473709" rIns="0" bIns="0" rtlCol="0">
            <a:spAutoFit/>
          </a:bodyPr>
          <a:lstStyle/>
          <a:p>
            <a:pPr marL="610870" marR="551180" algn="ctr">
              <a:spcBef>
                <a:spcPts val="3729"/>
              </a:spcBef>
            </a:pPr>
            <a:r>
              <a:rPr lang="en-GB" sz="7200" b="1" dirty="0">
                <a:latin typeface="Roc Grotesk Condensed Black" pitchFamily="2" charset="77"/>
                <a:cs typeface="Space Grotesk" pitchFamily="2" charset="77"/>
              </a:rPr>
              <a:t>Activity: HPV-related illnesses</a:t>
            </a:r>
            <a:endParaRPr sz="7200" b="1" dirty="0">
              <a:latin typeface="Roc Grotesk Condensed Black" pitchFamily="2" charset="77"/>
              <a:cs typeface="Space Grotesk" pitchFamily="2" charset="77"/>
            </a:endParaRPr>
          </a:p>
        </p:txBody>
      </p:sp>
      <p:sp>
        <p:nvSpPr>
          <p:cNvPr id="3" name="object 3"/>
          <p:cNvSpPr/>
          <p:nvPr/>
        </p:nvSpPr>
        <p:spPr>
          <a:xfrm>
            <a:off x="0" y="8376710"/>
            <a:ext cx="5982970" cy="2932430"/>
          </a:xfrm>
          <a:custGeom>
            <a:avLst/>
            <a:gdLst/>
            <a:ahLst/>
            <a:cxnLst/>
            <a:rect l="l" t="t" r="r" b="b"/>
            <a:pathLst>
              <a:path w="5982970" h="2932429">
                <a:moveTo>
                  <a:pt x="2977845" y="78257"/>
                </a:moveTo>
                <a:lnTo>
                  <a:pt x="2930753" y="61810"/>
                </a:lnTo>
                <a:lnTo>
                  <a:pt x="2883039" y="47256"/>
                </a:lnTo>
                <a:lnTo>
                  <a:pt x="2834779" y="34594"/>
                </a:lnTo>
                <a:lnTo>
                  <a:pt x="2786075" y="23850"/>
                </a:lnTo>
                <a:lnTo>
                  <a:pt x="2736989" y="14998"/>
                </a:lnTo>
                <a:lnTo>
                  <a:pt x="2687624" y="8077"/>
                </a:lnTo>
                <a:lnTo>
                  <a:pt x="2638044" y="3073"/>
                </a:lnTo>
                <a:lnTo>
                  <a:pt x="2588349" y="0"/>
                </a:lnTo>
                <a:lnTo>
                  <a:pt x="2675115" y="16027"/>
                </a:lnTo>
                <a:lnTo>
                  <a:pt x="2770606" y="32283"/>
                </a:lnTo>
                <a:lnTo>
                  <a:pt x="2787751" y="35509"/>
                </a:lnTo>
                <a:lnTo>
                  <a:pt x="2802496" y="38912"/>
                </a:lnTo>
                <a:lnTo>
                  <a:pt x="2815094" y="42024"/>
                </a:lnTo>
                <a:lnTo>
                  <a:pt x="2842425" y="47828"/>
                </a:lnTo>
                <a:lnTo>
                  <a:pt x="2853575" y="49707"/>
                </a:lnTo>
                <a:lnTo>
                  <a:pt x="2860725" y="50419"/>
                </a:lnTo>
                <a:lnTo>
                  <a:pt x="2865297" y="50380"/>
                </a:lnTo>
                <a:lnTo>
                  <a:pt x="2870314" y="49987"/>
                </a:lnTo>
                <a:lnTo>
                  <a:pt x="2872219" y="48628"/>
                </a:lnTo>
                <a:lnTo>
                  <a:pt x="2886227" y="50634"/>
                </a:lnTo>
                <a:lnTo>
                  <a:pt x="2899041" y="53568"/>
                </a:lnTo>
                <a:lnTo>
                  <a:pt x="2917621" y="58889"/>
                </a:lnTo>
                <a:lnTo>
                  <a:pt x="2943428" y="66992"/>
                </a:lnTo>
                <a:lnTo>
                  <a:pt x="2977845" y="78257"/>
                </a:lnTo>
                <a:close/>
              </a:path>
              <a:path w="5982970" h="2932429">
                <a:moveTo>
                  <a:pt x="3085706" y="174612"/>
                </a:moveTo>
                <a:lnTo>
                  <a:pt x="3064980" y="164490"/>
                </a:lnTo>
                <a:lnTo>
                  <a:pt x="3044710" y="155536"/>
                </a:lnTo>
                <a:lnTo>
                  <a:pt x="3025102" y="147205"/>
                </a:lnTo>
                <a:lnTo>
                  <a:pt x="2979394" y="127139"/>
                </a:lnTo>
                <a:lnTo>
                  <a:pt x="2970542" y="123786"/>
                </a:lnTo>
                <a:lnTo>
                  <a:pt x="2936163" y="111734"/>
                </a:lnTo>
                <a:lnTo>
                  <a:pt x="2887929" y="94602"/>
                </a:lnTo>
                <a:lnTo>
                  <a:pt x="2811018" y="72504"/>
                </a:lnTo>
                <a:lnTo>
                  <a:pt x="2767419" y="64198"/>
                </a:lnTo>
                <a:lnTo>
                  <a:pt x="2757970" y="63500"/>
                </a:lnTo>
                <a:lnTo>
                  <a:pt x="2755887" y="63906"/>
                </a:lnTo>
                <a:lnTo>
                  <a:pt x="2760357" y="65328"/>
                </a:lnTo>
                <a:lnTo>
                  <a:pt x="2785605" y="71577"/>
                </a:lnTo>
                <a:lnTo>
                  <a:pt x="2804617" y="76987"/>
                </a:lnTo>
                <a:lnTo>
                  <a:pt x="2851810" y="89903"/>
                </a:lnTo>
                <a:lnTo>
                  <a:pt x="2905468" y="106718"/>
                </a:lnTo>
                <a:lnTo>
                  <a:pt x="2959328" y="125806"/>
                </a:lnTo>
                <a:lnTo>
                  <a:pt x="3007144" y="145567"/>
                </a:lnTo>
                <a:lnTo>
                  <a:pt x="3026816" y="152603"/>
                </a:lnTo>
                <a:lnTo>
                  <a:pt x="3046641" y="159435"/>
                </a:lnTo>
                <a:lnTo>
                  <a:pt x="3066351" y="166598"/>
                </a:lnTo>
                <a:lnTo>
                  <a:pt x="3085706" y="174612"/>
                </a:lnTo>
                <a:close/>
              </a:path>
              <a:path w="5982970" h="2932429">
                <a:moveTo>
                  <a:pt x="3632682" y="481774"/>
                </a:moveTo>
                <a:lnTo>
                  <a:pt x="3630193" y="480745"/>
                </a:lnTo>
                <a:lnTo>
                  <a:pt x="3628085" y="480745"/>
                </a:lnTo>
                <a:lnTo>
                  <a:pt x="3632682" y="481774"/>
                </a:lnTo>
                <a:close/>
              </a:path>
              <a:path w="5982970" h="2932429">
                <a:moveTo>
                  <a:pt x="3661029" y="493445"/>
                </a:moveTo>
                <a:lnTo>
                  <a:pt x="3642690" y="485902"/>
                </a:lnTo>
                <a:lnTo>
                  <a:pt x="3542766" y="468045"/>
                </a:lnTo>
                <a:lnTo>
                  <a:pt x="3528441" y="468045"/>
                </a:lnTo>
                <a:lnTo>
                  <a:pt x="3525113" y="455345"/>
                </a:lnTo>
                <a:lnTo>
                  <a:pt x="3462528" y="391845"/>
                </a:lnTo>
                <a:lnTo>
                  <a:pt x="3443097" y="379145"/>
                </a:lnTo>
                <a:lnTo>
                  <a:pt x="3432632" y="366445"/>
                </a:lnTo>
                <a:lnTo>
                  <a:pt x="3429774" y="366445"/>
                </a:lnTo>
                <a:lnTo>
                  <a:pt x="3432759" y="379145"/>
                </a:lnTo>
                <a:lnTo>
                  <a:pt x="3426256" y="379145"/>
                </a:lnTo>
                <a:lnTo>
                  <a:pt x="3419284" y="366445"/>
                </a:lnTo>
                <a:lnTo>
                  <a:pt x="3409950" y="366445"/>
                </a:lnTo>
                <a:lnTo>
                  <a:pt x="3397935" y="353745"/>
                </a:lnTo>
                <a:lnTo>
                  <a:pt x="3314662" y="290245"/>
                </a:lnTo>
                <a:lnTo>
                  <a:pt x="3362185" y="328345"/>
                </a:lnTo>
                <a:lnTo>
                  <a:pt x="3451796" y="404545"/>
                </a:lnTo>
                <a:lnTo>
                  <a:pt x="3493833" y="442645"/>
                </a:lnTo>
                <a:lnTo>
                  <a:pt x="3512540" y="455345"/>
                </a:lnTo>
                <a:lnTo>
                  <a:pt x="3516680" y="468045"/>
                </a:lnTo>
                <a:lnTo>
                  <a:pt x="3525697" y="468045"/>
                </a:lnTo>
                <a:lnTo>
                  <a:pt x="3569690" y="480745"/>
                </a:lnTo>
                <a:lnTo>
                  <a:pt x="3659911" y="493445"/>
                </a:lnTo>
                <a:lnTo>
                  <a:pt x="3661029" y="493445"/>
                </a:lnTo>
                <a:close/>
              </a:path>
              <a:path w="5982970" h="2932429">
                <a:moveTo>
                  <a:pt x="3684968" y="493445"/>
                </a:moveTo>
                <a:lnTo>
                  <a:pt x="3632682" y="481774"/>
                </a:lnTo>
                <a:lnTo>
                  <a:pt x="3642690" y="485902"/>
                </a:lnTo>
                <a:lnTo>
                  <a:pt x="3684968" y="493445"/>
                </a:lnTo>
                <a:close/>
              </a:path>
              <a:path w="5982970" h="2932429">
                <a:moveTo>
                  <a:pt x="5982614" y="2931845"/>
                </a:moveTo>
                <a:lnTo>
                  <a:pt x="5978918" y="2919145"/>
                </a:lnTo>
                <a:lnTo>
                  <a:pt x="5976493" y="2919145"/>
                </a:lnTo>
                <a:lnTo>
                  <a:pt x="5975147" y="2906445"/>
                </a:lnTo>
                <a:lnTo>
                  <a:pt x="5975921" y="2906445"/>
                </a:lnTo>
                <a:lnTo>
                  <a:pt x="5974893" y="2893745"/>
                </a:lnTo>
                <a:lnTo>
                  <a:pt x="5969076" y="2881045"/>
                </a:lnTo>
                <a:lnTo>
                  <a:pt x="5955601" y="2855645"/>
                </a:lnTo>
                <a:lnTo>
                  <a:pt x="5931611" y="2817545"/>
                </a:lnTo>
                <a:lnTo>
                  <a:pt x="5909437" y="2779445"/>
                </a:lnTo>
                <a:lnTo>
                  <a:pt x="5889612" y="2741345"/>
                </a:lnTo>
                <a:lnTo>
                  <a:pt x="5872150" y="2715945"/>
                </a:lnTo>
                <a:lnTo>
                  <a:pt x="5857087" y="2703245"/>
                </a:lnTo>
                <a:lnTo>
                  <a:pt x="5842825" y="2677845"/>
                </a:lnTo>
                <a:lnTo>
                  <a:pt x="5830748" y="2665145"/>
                </a:lnTo>
                <a:lnTo>
                  <a:pt x="5820689" y="2652445"/>
                </a:lnTo>
                <a:lnTo>
                  <a:pt x="5812460" y="2639745"/>
                </a:lnTo>
                <a:lnTo>
                  <a:pt x="5800712" y="2627045"/>
                </a:lnTo>
                <a:lnTo>
                  <a:pt x="5787466" y="2627045"/>
                </a:lnTo>
                <a:lnTo>
                  <a:pt x="5739295" y="2576245"/>
                </a:lnTo>
                <a:lnTo>
                  <a:pt x="5664936" y="2500045"/>
                </a:lnTo>
                <a:lnTo>
                  <a:pt x="5679592" y="2512745"/>
                </a:lnTo>
                <a:lnTo>
                  <a:pt x="5667057" y="2500045"/>
                </a:lnTo>
                <a:lnTo>
                  <a:pt x="5654510" y="2487345"/>
                </a:lnTo>
                <a:lnTo>
                  <a:pt x="5628843" y="2461945"/>
                </a:lnTo>
                <a:lnTo>
                  <a:pt x="5602554" y="2436545"/>
                </a:lnTo>
                <a:lnTo>
                  <a:pt x="5575617" y="2411145"/>
                </a:lnTo>
                <a:lnTo>
                  <a:pt x="5563349" y="2373045"/>
                </a:lnTo>
                <a:lnTo>
                  <a:pt x="5550205" y="2322245"/>
                </a:lnTo>
                <a:lnTo>
                  <a:pt x="5536235" y="2271445"/>
                </a:lnTo>
                <a:lnTo>
                  <a:pt x="5521452" y="2220645"/>
                </a:lnTo>
                <a:lnTo>
                  <a:pt x="5505932" y="2169845"/>
                </a:lnTo>
                <a:lnTo>
                  <a:pt x="5497690" y="2144445"/>
                </a:lnTo>
                <a:lnTo>
                  <a:pt x="5490908" y="2119045"/>
                </a:lnTo>
                <a:lnTo>
                  <a:pt x="5492432" y="2106345"/>
                </a:lnTo>
                <a:lnTo>
                  <a:pt x="5506148" y="2131745"/>
                </a:lnTo>
                <a:lnTo>
                  <a:pt x="5535942" y="2195245"/>
                </a:lnTo>
                <a:lnTo>
                  <a:pt x="5519496" y="2157145"/>
                </a:lnTo>
                <a:lnTo>
                  <a:pt x="5505158" y="2106345"/>
                </a:lnTo>
                <a:lnTo>
                  <a:pt x="5491340" y="2068245"/>
                </a:lnTo>
                <a:lnTo>
                  <a:pt x="5476481" y="2017445"/>
                </a:lnTo>
                <a:lnTo>
                  <a:pt x="5438152" y="1928545"/>
                </a:lnTo>
                <a:lnTo>
                  <a:pt x="5414327" y="1877745"/>
                </a:lnTo>
                <a:lnTo>
                  <a:pt x="5407380" y="1852345"/>
                </a:lnTo>
                <a:lnTo>
                  <a:pt x="5399456" y="1839645"/>
                </a:lnTo>
                <a:lnTo>
                  <a:pt x="5390921" y="1826945"/>
                </a:lnTo>
                <a:lnTo>
                  <a:pt x="5382171" y="1814245"/>
                </a:lnTo>
                <a:lnTo>
                  <a:pt x="5357342" y="1763445"/>
                </a:lnTo>
                <a:lnTo>
                  <a:pt x="5309730" y="1687245"/>
                </a:lnTo>
                <a:lnTo>
                  <a:pt x="5284851" y="1649145"/>
                </a:lnTo>
                <a:lnTo>
                  <a:pt x="5237721" y="1572945"/>
                </a:lnTo>
                <a:lnTo>
                  <a:pt x="5215255" y="1534845"/>
                </a:lnTo>
                <a:lnTo>
                  <a:pt x="5191099" y="1509445"/>
                </a:lnTo>
                <a:lnTo>
                  <a:pt x="5167604" y="1471345"/>
                </a:lnTo>
                <a:lnTo>
                  <a:pt x="5144846" y="1445945"/>
                </a:lnTo>
                <a:lnTo>
                  <a:pt x="5122481" y="1420545"/>
                </a:lnTo>
                <a:lnTo>
                  <a:pt x="5100180" y="1382445"/>
                </a:lnTo>
                <a:lnTo>
                  <a:pt x="5002288" y="1268145"/>
                </a:lnTo>
                <a:lnTo>
                  <a:pt x="4996675" y="1268145"/>
                </a:lnTo>
                <a:lnTo>
                  <a:pt x="4991024" y="1255445"/>
                </a:lnTo>
                <a:lnTo>
                  <a:pt x="4985258" y="1255445"/>
                </a:lnTo>
                <a:lnTo>
                  <a:pt x="4911928" y="1179245"/>
                </a:lnTo>
                <a:lnTo>
                  <a:pt x="4862258" y="1128445"/>
                </a:lnTo>
                <a:lnTo>
                  <a:pt x="4807801" y="1077645"/>
                </a:lnTo>
                <a:lnTo>
                  <a:pt x="4750968" y="1026845"/>
                </a:lnTo>
                <a:lnTo>
                  <a:pt x="4721542" y="1001445"/>
                </a:lnTo>
                <a:lnTo>
                  <a:pt x="4689589" y="976045"/>
                </a:lnTo>
                <a:lnTo>
                  <a:pt x="4622685" y="925245"/>
                </a:lnTo>
                <a:lnTo>
                  <a:pt x="4587710" y="899845"/>
                </a:lnTo>
                <a:lnTo>
                  <a:pt x="4550473" y="874445"/>
                </a:lnTo>
                <a:lnTo>
                  <a:pt x="4568126" y="887145"/>
                </a:lnTo>
                <a:lnTo>
                  <a:pt x="4553547" y="887145"/>
                </a:lnTo>
                <a:lnTo>
                  <a:pt x="4526229" y="874445"/>
                </a:lnTo>
                <a:lnTo>
                  <a:pt x="4505693" y="861745"/>
                </a:lnTo>
                <a:lnTo>
                  <a:pt x="4414291" y="798245"/>
                </a:lnTo>
                <a:lnTo>
                  <a:pt x="4347159" y="760145"/>
                </a:lnTo>
                <a:lnTo>
                  <a:pt x="4322623" y="747445"/>
                </a:lnTo>
                <a:lnTo>
                  <a:pt x="4303471" y="734745"/>
                </a:lnTo>
                <a:lnTo>
                  <a:pt x="4289133" y="734745"/>
                </a:lnTo>
                <a:lnTo>
                  <a:pt x="4279074" y="722045"/>
                </a:lnTo>
                <a:lnTo>
                  <a:pt x="4269613" y="709345"/>
                </a:lnTo>
                <a:lnTo>
                  <a:pt x="4292485" y="709345"/>
                </a:lnTo>
                <a:lnTo>
                  <a:pt x="4279976" y="696645"/>
                </a:lnTo>
                <a:lnTo>
                  <a:pt x="4251147" y="683945"/>
                </a:lnTo>
                <a:lnTo>
                  <a:pt x="4234269" y="674433"/>
                </a:lnTo>
                <a:lnTo>
                  <a:pt x="4234269" y="709345"/>
                </a:lnTo>
                <a:lnTo>
                  <a:pt x="4218902" y="696645"/>
                </a:lnTo>
                <a:lnTo>
                  <a:pt x="4231500" y="696645"/>
                </a:lnTo>
                <a:lnTo>
                  <a:pt x="4234269" y="709345"/>
                </a:lnTo>
                <a:lnTo>
                  <a:pt x="4234269" y="674433"/>
                </a:lnTo>
                <a:lnTo>
                  <a:pt x="4228617" y="671245"/>
                </a:lnTo>
                <a:lnTo>
                  <a:pt x="4200169" y="658545"/>
                </a:lnTo>
                <a:lnTo>
                  <a:pt x="4165231" y="645845"/>
                </a:lnTo>
                <a:lnTo>
                  <a:pt x="4123245" y="620445"/>
                </a:lnTo>
                <a:lnTo>
                  <a:pt x="4111561" y="620445"/>
                </a:lnTo>
                <a:lnTo>
                  <a:pt x="4099445" y="607745"/>
                </a:lnTo>
                <a:lnTo>
                  <a:pt x="4073347" y="607745"/>
                </a:lnTo>
                <a:lnTo>
                  <a:pt x="4013911" y="582345"/>
                </a:lnTo>
                <a:lnTo>
                  <a:pt x="3945471" y="556945"/>
                </a:lnTo>
                <a:lnTo>
                  <a:pt x="3926903" y="556945"/>
                </a:lnTo>
                <a:lnTo>
                  <a:pt x="3907663" y="544245"/>
                </a:lnTo>
                <a:lnTo>
                  <a:pt x="3887660" y="544245"/>
                </a:lnTo>
                <a:lnTo>
                  <a:pt x="3866781" y="531545"/>
                </a:lnTo>
                <a:lnTo>
                  <a:pt x="3811473" y="518845"/>
                </a:lnTo>
                <a:lnTo>
                  <a:pt x="3763797" y="506145"/>
                </a:lnTo>
                <a:lnTo>
                  <a:pt x="3724287" y="506145"/>
                </a:lnTo>
                <a:lnTo>
                  <a:pt x="3693515" y="493445"/>
                </a:lnTo>
                <a:lnTo>
                  <a:pt x="3684968" y="493445"/>
                </a:lnTo>
                <a:lnTo>
                  <a:pt x="3672992" y="493445"/>
                </a:lnTo>
                <a:lnTo>
                  <a:pt x="3694468" y="506145"/>
                </a:lnTo>
                <a:lnTo>
                  <a:pt x="3715753" y="506145"/>
                </a:lnTo>
                <a:lnTo>
                  <a:pt x="3737038" y="518845"/>
                </a:lnTo>
                <a:lnTo>
                  <a:pt x="3758514" y="518845"/>
                </a:lnTo>
                <a:lnTo>
                  <a:pt x="3849179" y="544245"/>
                </a:lnTo>
                <a:lnTo>
                  <a:pt x="3861282" y="556945"/>
                </a:lnTo>
                <a:lnTo>
                  <a:pt x="3886174" y="556945"/>
                </a:lnTo>
                <a:lnTo>
                  <a:pt x="3898874" y="569645"/>
                </a:lnTo>
                <a:lnTo>
                  <a:pt x="3951782" y="582345"/>
                </a:lnTo>
                <a:lnTo>
                  <a:pt x="3980091" y="595045"/>
                </a:lnTo>
                <a:lnTo>
                  <a:pt x="4009796" y="607745"/>
                </a:lnTo>
                <a:lnTo>
                  <a:pt x="4041038" y="620445"/>
                </a:lnTo>
                <a:lnTo>
                  <a:pt x="4073918" y="620445"/>
                </a:lnTo>
                <a:lnTo>
                  <a:pt x="4080433" y="633145"/>
                </a:lnTo>
                <a:lnTo>
                  <a:pt x="4099623" y="633145"/>
                </a:lnTo>
                <a:lnTo>
                  <a:pt x="4127068" y="645845"/>
                </a:lnTo>
                <a:lnTo>
                  <a:pt x="4158373" y="671245"/>
                </a:lnTo>
                <a:lnTo>
                  <a:pt x="4189158" y="683945"/>
                </a:lnTo>
                <a:lnTo>
                  <a:pt x="4206621" y="692543"/>
                </a:lnTo>
                <a:lnTo>
                  <a:pt x="4180992" y="683945"/>
                </a:lnTo>
                <a:lnTo>
                  <a:pt x="4093934" y="645845"/>
                </a:lnTo>
                <a:lnTo>
                  <a:pt x="4077246" y="645845"/>
                </a:lnTo>
                <a:lnTo>
                  <a:pt x="4060634" y="633145"/>
                </a:lnTo>
                <a:lnTo>
                  <a:pt x="4044010" y="633145"/>
                </a:lnTo>
                <a:lnTo>
                  <a:pt x="3919105" y="582345"/>
                </a:lnTo>
                <a:lnTo>
                  <a:pt x="3889819" y="582345"/>
                </a:lnTo>
                <a:lnTo>
                  <a:pt x="3860571" y="569645"/>
                </a:lnTo>
                <a:lnTo>
                  <a:pt x="3803853" y="556945"/>
                </a:lnTo>
                <a:lnTo>
                  <a:pt x="3776256" y="544245"/>
                </a:lnTo>
                <a:lnTo>
                  <a:pt x="3749090" y="544245"/>
                </a:lnTo>
                <a:lnTo>
                  <a:pt x="3722281" y="531545"/>
                </a:lnTo>
                <a:lnTo>
                  <a:pt x="3695700" y="531545"/>
                </a:lnTo>
                <a:lnTo>
                  <a:pt x="3589782" y="506145"/>
                </a:lnTo>
                <a:lnTo>
                  <a:pt x="3513772" y="493445"/>
                </a:lnTo>
                <a:lnTo>
                  <a:pt x="3503980" y="493445"/>
                </a:lnTo>
                <a:lnTo>
                  <a:pt x="3495268" y="480745"/>
                </a:lnTo>
                <a:lnTo>
                  <a:pt x="3456584" y="442645"/>
                </a:lnTo>
                <a:lnTo>
                  <a:pt x="3436416" y="429945"/>
                </a:lnTo>
                <a:lnTo>
                  <a:pt x="3425964" y="417245"/>
                </a:lnTo>
                <a:lnTo>
                  <a:pt x="3414979" y="404545"/>
                </a:lnTo>
                <a:lnTo>
                  <a:pt x="3370122" y="366445"/>
                </a:lnTo>
                <a:lnTo>
                  <a:pt x="3346996" y="353745"/>
                </a:lnTo>
                <a:lnTo>
                  <a:pt x="3321977" y="328345"/>
                </a:lnTo>
                <a:lnTo>
                  <a:pt x="3275393" y="302945"/>
                </a:lnTo>
                <a:lnTo>
                  <a:pt x="3251873" y="277545"/>
                </a:lnTo>
                <a:lnTo>
                  <a:pt x="3227514" y="264845"/>
                </a:lnTo>
                <a:lnTo>
                  <a:pt x="3196704" y="252145"/>
                </a:lnTo>
                <a:lnTo>
                  <a:pt x="3159163" y="226745"/>
                </a:lnTo>
                <a:lnTo>
                  <a:pt x="3115856" y="201345"/>
                </a:lnTo>
                <a:lnTo>
                  <a:pt x="3067735" y="175945"/>
                </a:lnTo>
                <a:lnTo>
                  <a:pt x="3015729" y="163245"/>
                </a:lnTo>
                <a:lnTo>
                  <a:pt x="2960801" y="137845"/>
                </a:lnTo>
                <a:lnTo>
                  <a:pt x="2938843" y="125145"/>
                </a:lnTo>
                <a:lnTo>
                  <a:pt x="2916644" y="125145"/>
                </a:lnTo>
                <a:lnTo>
                  <a:pt x="2894279" y="112445"/>
                </a:lnTo>
                <a:lnTo>
                  <a:pt x="2871838" y="112445"/>
                </a:lnTo>
                <a:lnTo>
                  <a:pt x="2718981" y="74345"/>
                </a:lnTo>
                <a:lnTo>
                  <a:pt x="2658859" y="61645"/>
                </a:lnTo>
                <a:lnTo>
                  <a:pt x="2413343" y="61645"/>
                </a:lnTo>
                <a:lnTo>
                  <a:pt x="2418816" y="48945"/>
                </a:lnTo>
                <a:lnTo>
                  <a:pt x="2695257" y="48945"/>
                </a:lnTo>
                <a:lnTo>
                  <a:pt x="2646857" y="36245"/>
                </a:lnTo>
                <a:lnTo>
                  <a:pt x="2354757" y="36245"/>
                </a:lnTo>
                <a:lnTo>
                  <a:pt x="2258225" y="61645"/>
                </a:lnTo>
                <a:lnTo>
                  <a:pt x="2212327" y="61645"/>
                </a:lnTo>
                <a:lnTo>
                  <a:pt x="2189950" y="74345"/>
                </a:lnTo>
                <a:lnTo>
                  <a:pt x="2167737" y="74345"/>
                </a:lnTo>
                <a:lnTo>
                  <a:pt x="2156739" y="87045"/>
                </a:lnTo>
                <a:lnTo>
                  <a:pt x="2124138" y="87045"/>
                </a:lnTo>
                <a:lnTo>
                  <a:pt x="2061438" y="112445"/>
                </a:lnTo>
                <a:lnTo>
                  <a:pt x="2040864" y="112445"/>
                </a:lnTo>
                <a:lnTo>
                  <a:pt x="2020557" y="125145"/>
                </a:lnTo>
                <a:lnTo>
                  <a:pt x="2000732" y="125145"/>
                </a:lnTo>
                <a:lnTo>
                  <a:pt x="1925624" y="163245"/>
                </a:lnTo>
                <a:lnTo>
                  <a:pt x="1896186" y="163245"/>
                </a:lnTo>
                <a:lnTo>
                  <a:pt x="1841373" y="150545"/>
                </a:lnTo>
                <a:lnTo>
                  <a:pt x="1822284" y="150545"/>
                </a:lnTo>
                <a:lnTo>
                  <a:pt x="1803298" y="137845"/>
                </a:lnTo>
                <a:lnTo>
                  <a:pt x="1746681" y="137845"/>
                </a:lnTo>
                <a:lnTo>
                  <a:pt x="1709394" y="125145"/>
                </a:lnTo>
                <a:lnTo>
                  <a:pt x="1672361" y="125145"/>
                </a:lnTo>
                <a:lnTo>
                  <a:pt x="1635442" y="112445"/>
                </a:lnTo>
                <a:lnTo>
                  <a:pt x="1586534" y="112445"/>
                </a:lnTo>
                <a:lnTo>
                  <a:pt x="1537754" y="99745"/>
                </a:lnTo>
                <a:lnTo>
                  <a:pt x="1391183" y="99745"/>
                </a:lnTo>
                <a:lnTo>
                  <a:pt x="1341945" y="87045"/>
                </a:lnTo>
                <a:lnTo>
                  <a:pt x="1242314" y="87045"/>
                </a:lnTo>
                <a:lnTo>
                  <a:pt x="1191742" y="99745"/>
                </a:lnTo>
                <a:lnTo>
                  <a:pt x="1148397" y="99745"/>
                </a:lnTo>
                <a:lnTo>
                  <a:pt x="1163434" y="87045"/>
                </a:lnTo>
                <a:lnTo>
                  <a:pt x="1088631" y="87045"/>
                </a:lnTo>
                <a:lnTo>
                  <a:pt x="1088631" y="99745"/>
                </a:lnTo>
                <a:lnTo>
                  <a:pt x="1035888" y="112445"/>
                </a:lnTo>
                <a:lnTo>
                  <a:pt x="1079093" y="99745"/>
                </a:lnTo>
                <a:lnTo>
                  <a:pt x="1088631" y="99745"/>
                </a:lnTo>
                <a:lnTo>
                  <a:pt x="1088631" y="87045"/>
                </a:lnTo>
                <a:lnTo>
                  <a:pt x="1022781" y="87045"/>
                </a:lnTo>
                <a:lnTo>
                  <a:pt x="982980" y="99745"/>
                </a:lnTo>
                <a:lnTo>
                  <a:pt x="901458" y="99745"/>
                </a:lnTo>
                <a:lnTo>
                  <a:pt x="862317" y="112445"/>
                </a:lnTo>
                <a:lnTo>
                  <a:pt x="825957" y="112445"/>
                </a:lnTo>
                <a:lnTo>
                  <a:pt x="792327" y="125145"/>
                </a:lnTo>
                <a:lnTo>
                  <a:pt x="758736" y="125145"/>
                </a:lnTo>
                <a:lnTo>
                  <a:pt x="725246" y="137845"/>
                </a:lnTo>
                <a:lnTo>
                  <a:pt x="691946" y="137845"/>
                </a:lnTo>
                <a:lnTo>
                  <a:pt x="585457" y="175945"/>
                </a:lnTo>
                <a:lnTo>
                  <a:pt x="541451" y="188645"/>
                </a:lnTo>
                <a:lnTo>
                  <a:pt x="493903" y="201345"/>
                </a:lnTo>
                <a:lnTo>
                  <a:pt x="443204" y="214045"/>
                </a:lnTo>
                <a:lnTo>
                  <a:pt x="389801" y="239445"/>
                </a:lnTo>
                <a:lnTo>
                  <a:pt x="334111" y="252145"/>
                </a:lnTo>
                <a:lnTo>
                  <a:pt x="276529" y="277545"/>
                </a:lnTo>
                <a:lnTo>
                  <a:pt x="157429" y="328345"/>
                </a:lnTo>
                <a:lnTo>
                  <a:pt x="109728" y="341045"/>
                </a:lnTo>
                <a:lnTo>
                  <a:pt x="13804" y="391845"/>
                </a:lnTo>
                <a:lnTo>
                  <a:pt x="0" y="391845"/>
                </a:lnTo>
                <a:lnTo>
                  <a:pt x="0" y="2931845"/>
                </a:lnTo>
                <a:lnTo>
                  <a:pt x="5982614" y="2931845"/>
                </a:lnTo>
                <a:close/>
              </a:path>
            </a:pathLst>
          </a:custGeom>
          <a:solidFill>
            <a:srgbClr val="FF7E5F"/>
          </a:solidFill>
        </p:spPr>
        <p:txBody>
          <a:bodyPr wrap="square" lIns="0" tIns="0" rIns="0" bIns="0" rtlCol="0"/>
          <a:lstStyle/>
          <a:p>
            <a:endParaRPr/>
          </a:p>
        </p:txBody>
      </p:sp>
      <p:sp>
        <p:nvSpPr>
          <p:cNvPr id="4" name="object 4"/>
          <p:cNvSpPr/>
          <p:nvPr/>
        </p:nvSpPr>
        <p:spPr>
          <a:xfrm>
            <a:off x="17226156" y="0"/>
            <a:ext cx="2932430" cy="8095615"/>
          </a:xfrm>
          <a:custGeom>
            <a:avLst/>
            <a:gdLst/>
            <a:ahLst/>
            <a:cxnLst/>
            <a:rect l="l" t="t" r="r" b="b"/>
            <a:pathLst>
              <a:path w="2932430" h="8095615">
                <a:moveTo>
                  <a:pt x="2931842" y="3084497"/>
                </a:moveTo>
                <a:lnTo>
                  <a:pt x="21000" y="3084497"/>
                </a:lnTo>
                <a:lnTo>
                  <a:pt x="19190" y="3112660"/>
                </a:lnTo>
                <a:lnTo>
                  <a:pt x="17872" y="3140768"/>
                </a:lnTo>
                <a:lnTo>
                  <a:pt x="16730" y="3168805"/>
                </a:lnTo>
                <a:lnTo>
                  <a:pt x="15450" y="3196755"/>
                </a:lnTo>
                <a:lnTo>
                  <a:pt x="14273" y="3224630"/>
                </a:lnTo>
                <a:lnTo>
                  <a:pt x="12857" y="3252433"/>
                </a:lnTo>
                <a:lnTo>
                  <a:pt x="11762" y="3280163"/>
                </a:lnTo>
                <a:lnTo>
                  <a:pt x="11544" y="3307820"/>
                </a:lnTo>
                <a:lnTo>
                  <a:pt x="14581" y="3417764"/>
                </a:lnTo>
                <a:lnTo>
                  <a:pt x="15403" y="3445101"/>
                </a:lnTo>
                <a:lnTo>
                  <a:pt x="15940" y="3472408"/>
                </a:lnTo>
                <a:lnTo>
                  <a:pt x="17069" y="3499614"/>
                </a:lnTo>
                <a:lnTo>
                  <a:pt x="19670" y="3526651"/>
                </a:lnTo>
                <a:lnTo>
                  <a:pt x="30319" y="3634376"/>
                </a:lnTo>
                <a:lnTo>
                  <a:pt x="32948" y="3661213"/>
                </a:lnTo>
                <a:lnTo>
                  <a:pt x="38949" y="3714682"/>
                </a:lnTo>
                <a:lnTo>
                  <a:pt x="70412" y="3898975"/>
                </a:lnTo>
                <a:lnTo>
                  <a:pt x="73543" y="3913519"/>
                </a:lnTo>
                <a:lnTo>
                  <a:pt x="71260" y="3920754"/>
                </a:lnTo>
                <a:lnTo>
                  <a:pt x="67187" y="3945466"/>
                </a:lnTo>
                <a:lnTo>
                  <a:pt x="58971" y="3994939"/>
                </a:lnTo>
                <a:lnTo>
                  <a:pt x="51436" y="4044520"/>
                </a:lnTo>
                <a:lnTo>
                  <a:pt x="44594" y="4094215"/>
                </a:lnTo>
                <a:lnTo>
                  <a:pt x="38459" y="4144028"/>
                </a:lnTo>
                <a:lnTo>
                  <a:pt x="33045" y="4193965"/>
                </a:lnTo>
                <a:lnTo>
                  <a:pt x="28364" y="4244031"/>
                </a:lnTo>
                <a:lnTo>
                  <a:pt x="24430" y="4294233"/>
                </a:lnTo>
                <a:lnTo>
                  <a:pt x="21256" y="4344574"/>
                </a:lnTo>
                <a:lnTo>
                  <a:pt x="18855" y="4395062"/>
                </a:lnTo>
                <a:lnTo>
                  <a:pt x="17241" y="4445700"/>
                </a:lnTo>
                <a:lnTo>
                  <a:pt x="16427" y="4496495"/>
                </a:lnTo>
                <a:lnTo>
                  <a:pt x="16426" y="4547452"/>
                </a:lnTo>
                <a:lnTo>
                  <a:pt x="17251" y="4598576"/>
                </a:lnTo>
                <a:lnTo>
                  <a:pt x="18917" y="4649872"/>
                </a:lnTo>
                <a:lnTo>
                  <a:pt x="21435" y="4701347"/>
                </a:lnTo>
                <a:lnTo>
                  <a:pt x="24819" y="4753006"/>
                </a:lnTo>
                <a:lnTo>
                  <a:pt x="29083" y="4804853"/>
                </a:lnTo>
                <a:lnTo>
                  <a:pt x="34075" y="4835701"/>
                </a:lnTo>
                <a:lnTo>
                  <a:pt x="38833" y="4867054"/>
                </a:lnTo>
                <a:lnTo>
                  <a:pt x="49941" y="4928179"/>
                </a:lnTo>
                <a:lnTo>
                  <a:pt x="70485" y="4992754"/>
                </a:lnTo>
                <a:lnTo>
                  <a:pt x="83723" y="5033686"/>
                </a:lnTo>
                <a:lnTo>
                  <a:pt x="98348" y="5077724"/>
                </a:lnTo>
                <a:lnTo>
                  <a:pt x="108217" y="5128193"/>
                </a:lnTo>
                <a:lnTo>
                  <a:pt x="118875" y="5178357"/>
                </a:lnTo>
                <a:lnTo>
                  <a:pt x="130319" y="5228210"/>
                </a:lnTo>
                <a:lnTo>
                  <a:pt x="142542" y="5277745"/>
                </a:lnTo>
                <a:lnTo>
                  <a:pt x="155539" y="5326957"/>
                </a:lnTo>
                <a:lnTo>
                  <a:pt x="169305" y="5375838"/>
                </a:lnTo>
                <a:lnTo>
                  <a:pt x="183834" y="5424383"/>
                </a:lnTo>
                <a:lnTo>
                  <a:pt x="199122" y="5472586"/>
                </a:lnTo>
                <a:lnTo>
                  <a:pt x="215163" y="5520440"/>
                </a:lnTo>
                <a:lnTo>
                  <a:pt x="231952" y="5567939"/>
                </a:lnTo>
                <a:lnTo>
                  <a:pt x="249483" y="5615076"/>
                </a:lnTo>
                <a:lnTo>
                  <a:pt x="267752" y="5661846"/>
                </a:lnTo>
                <a:lnTo>
                  <a:pt x="286753" y="5708243"/>
                </a:lnTo>
                <a:lnTo>
                  <a:pt x="306481" y="5754259"/>
                </a:lnTo>
                <a:lnTo>
                  <a:pt x="326930" y="5799889"/>
                </a:lnTo>
                <a:lnTo>
                  <a:pt x="348096" y="5845127"/>
                </a:lnTo>
                <a:lnTo>
                  <a:pt x="369972" y="5889966"/>
                </a:lnTo>
                <a:lnTo>
                  <a:pt x="392555" y="5934400"/>
                </a:lnTo>
                <a:lnTo>
                  <a:pt x="415837" y="5978423"/>
                </a:lnTo>
                <a:lnTo>
                  <a:pt x="439815" y="6022028"/>
                </a:lnTo>
                <a:lnTo>
                  <a:pt x="464483" y="6065210"/>
                </a:lnTo>
                <a:lnTo>
                  <a:pt x="489836" y="6107961"/>
                </a:lnTo>
                <a:lnTo>
                  <a:pt x="515868" y="6150277"/>
                </a:lnTo>
                <a:lnTo>
                  <a:pt x="542574" y="6192150"/>
                </a:lnTo>
                <a:lnTo>
                  <a:pt x="569950" y="6233574"/>
                </a:lnTo>
                <a:lnTo>
                  <a:pt x="597988" y="6274543"/>
                </a:lnTo>
                <a:lnTo>
                  <a:pt x="626686" y="6315051"/>
                </a:lnTo>
                <a:lnTo>
                  <a:pt x="656036" y="6355092"/>
                </a:lnTo>
                <a:lnTo>
                  <a:pt x="686034" y="6394659"/>
                </a:lnTo>
                <a:lnTo>
                  <a:pt x="716675" y="6433746"/>
                </a:lnTo>
                <a:lnTo>
                  <a:pt x="723649" y="6443945"/>
                </a:lnTo>
                <a:lnTo>
                  <a:pt x="745805" y="6475619"/>
                </a:lnTo>
                <a:lnTo>
                  <a:pt x="772039" y="6510301"/>
                </a:lnTo>
                <a:lnTo>
                  <a:pt x="799296" y="6545164"/>
                </a:lnTo>
                <a:lnTo>
                  <a:pt x="827577" y="6580171"/>
                </a:lnTo>
                <a:lnTo>
                  <a:pt x="856883" y="6615283"/>
                </a:lnTo>
                <a:lnTo>
                  <a:pt x="887214" y="6650462"/>
                </a:lnTo>
                <a:lnTo>
                  <a:pt x="918573" y="6685671"/>
                </a:lnTo>
                <a:lnTo>
                  <a:pt x="950960" y="6720871"/>
                </a:lnTo>
                <a:lnTo>
                  <a:pt x="984376" y="6756024"/>
                </a:lnTo>
                <a:lnTo>
                  <a:pt x="1018823" y="6791092"/>
                </a:lnTo>
                <a:lnTo>
                  <a:pt x="1054301" y="6826038"/>
                </a:lnTo>
                <a:lnTo>
                  <a:pt x="1090812" y="6860823"/>
                </a:lnTo>
                <a:lnTo>
                  <a:pt x="1128357" y="6895408"/>
                </a:lnTo>
                <a:lnTo>
                  <a:pt x="1166936" y="6929757"/>
                </a:lnTo>
                <a:lnTo>
                  <a:pt x="1206552" y="6963831"/>
                </a:lnTo>
                <a:lnTo>
                  <a:pt x="1247205" y="6997592"/>
                </a:lnTo>
                <a:lnTo>
                  <a:pt x="1288896" y="7031002"/>
                </a:lnTo>
                <a:lnTo>
                  <a:pt x="1331627" y="7064022"/>
                </a:lnTo>
                <a:lnTo>
                  <a:pt x="1375398" y="7096616"/>
                </a:lnTo>
                <a:lnTo>
                  <a:pt x="1415684" y="7125435"/>
                </a:lnTo>
                <a:lnTo>
                  <a:pt x="1456772" y="7153851"/>
                </a:lnTo>
                <a:lnTo>
                  <a:pt x="1498649" y="7181839"/>
                </a:lnTo>
                <a:lnTo>
                  <a:pt x="1541304" y="7209374"/>
                </a:lnTo>
                <a:lnTo>
                  <a:pt x="1584726" y="7236431"/>
                </a:lnTo>
                <a:lnTo>
                  <a:pt x="1628902" y="7262984"/>
                </a:lnTo>
                <a:lnTo>
                  <a:pt x="1673822" y="7289009"/>
                </a:lnTo>
                <a:lnTo>
                  <a:pt x="1719473" y="7314481"/>
                </a:lnTo>
                <a:lnTo>
                  <a:pt x="1765845" y="7339375"/>
                </a:lnTo>
                <a:lnTo>
                  <a:pt x="1842520" y="7378914"/>
                </a:lnTo>
                <a:lnTo>
                  <a:pt x="1957307" y="7432804"/>
                </a:lnTo>
                <a:lnTo>
                  <a:pt x="1962689" y="7434082"/>
                </a:lnTo>
                <a:lnTo>
                  <a:pt x="1966260" y="7440752"/>
                </a:lnTo>
                <a:lnTo>
                  <a:pt x="1968595" y="7443171"/>
                </a:lnTo>
                <a:lnTo>
                  <a:pt x="2058027" y="7547010"/>
                </a:lnTo>
                <a:lnTo>
                  <a:pt x="2131710" y="7621316"/>
                </a:lnTo>
                <a:lnTo>
                  <a:pt x="2182125" y="7670322"/>
                </a:lnTo>
                <a:lnTo>
                  <a:pt x="2294983" y="7760564"/>
                </a:lnTo>
                <a:lnTo>
                  <a:pt x="2412230" y="7839832"/>
                </a:lnTo>
                <a:lnTo>
                  <a:pt x="2540954" y="7915156"/>
                </a:lnTo>
                <a:lnTo>
                  <a:pt x="2582418" y="7936376"/>
                </a:lnTo>
                <a:lnTo>
                  <a:pt x="2596534" y="7943344"/>
                </a:lnTo>
                <a:lnTo>
                  <a:pt x="2642001" y="7969084"/>
                </a:lnTo>
                <a:lnTo>
                  <a:pt x="2688272" y="7993389"/>
                </a:lnTo>
                <a:lnTo>
                  <a:pt x="2735284" y="8016297"/>
                </a:lnTo>
                <a:lnTo>
                  <a:pt x="2782977" y="8037845"/>
                </a:lnTo>
                <a:lnTo>
                  <a:pt x="2831290" y="8058071"/>
                </a:lnTo>
                <a:lnTo>
                  <a:pt x="2880161" y="8077013"/>
                </a:lnTo>
                <a:lnTo>
                  <a:pt x="2929530" y="8094708"/>
                </a:lnTo>
                <a:lnTo>
                  <a:pt x="2931842" y="8095474"/>
                </a:lnTo>
                <a:lnTo>
                  <a:pt x="2931842" y="3084497"/>
                </a:lnTo>
                <a:close/>
              </a:path>
              <a:path w="2932430" h="8095615">
                <a:moveTo>
                  <a:pt x="1798788" y="317524"/>
                </a:moveTo>
                <a:lnTo>
                  <a:pt x="1757729" y="350496"/>
                </a:lnTo>
                <a:lnTo>
                  <a:pt x="1717276" y="384232"/>
                </a:lnTo>
                <a:lnTo>
                  <a:pt x="1677441" y="418719"/>
                </a:lnTo>
                <a:lnTo>
                  <a:pt x="1638235" y="453940"/>
                </a:lnTo>
                <a:lnTo>
                  <a:pt x="1599669" y="489881"/>
                </a:lnTo>
                <a:lnTo>
                  <a:pt x="1561752" y="526529"/>
                </a:lnTo>
                <a:lnTo>
                  <a:pt x="1524497" y="563868"/>
                </a:lnTo>
                <a:lnTo>
                  <a:pt x="1487914" y="601883"/>
                </a:lnTo>
                <a:lnTo>
                  <a:pt x="1452014" y="640561"/>
                </a:lnTo>
                <a:lnTo>
                  <a:pt x="1427218" y="675953"/>
                </a:lnTo>
                <a:lnTo>
                  <a:pt x="1398799" y="714087"/>
                </a:lnTo>
                <a:lnTo>
                  <a:pt x="1367052" y="755220"/>
                </a:lnTo>
                <a:lnTo>
                  <a:pt x="1294741" y="847518"/>
                </a:lnTo>
                <a:lnTo>
                  <a:pt x="1270893" y="879965"/>
                </a:lnTo>
                <a:lnTo>
                  <a:pt x="1245893" y="913723"/>
                </a:lnTo>
                <a:lnTo>
                  <a:pt x="1220342" y="949189"/>
                </a:lnTo>
                <a:lnTo>
                  <a:pt x="1181769" y="1006107"/>
                </a:lnTo>
                <a:lnTo>
                  <a:pt x="1155512" y="1046230"/>
                </a:lnTo>
                <a:lnTo>
                  <a:pt x="1116673" y="1110473"/>
                </a:lnTo>
                <a:lnTo>
                  <a:pt x="1108097" y="1124965"/>
                </a:lnTo>
                <a:lnTo>
                  <a:pt x="1105061" y="1128892"/>
                </a:lnTo>
                <a:lnTo>
                  <a:pt x="1100527" y="1131143"/>
                </a:lnTo>
                <a:lnTo>
                  <a:pt x="1097637" y="1133729"/>
                </a:lnTo>
                <a:lnTo>
                  <a:pt x="1000111" y="1212753"/>
                </a:lnTo>
                <a:lnTo>
                  <a:pt x="958825" y="1246721"/>
                </a:lnTo>
                <a:lnTo>
                  <a:pt x="920574" y="1282971"/>
                </a:lnTo>
                <a:lnTo>
                  <a:pt x="834315" y="1363502"/>
                </a:lnTo>
                <a:lnTo>
                  <a:pt x="821646" y="1375020"/>
                </a:lnTo>
                <a:lnTo>
                  <a:pt x="808904" y="1387533"/>
                </a:lnTo>
                <a:lnTo>
                  <a:pt x="795912" y="1400941"/>
                </a:lnTo>
                <a:lnTo>
                  <a:pt x="782495" y="1415145"/>
                </a:lnTo>
                <a:lnTo>
                  <a:pt x="721617" y="1478452"/>
                </a:lnTo>
                <a:lnTo>
                  <a:pt x="681234" y="1518650"/>
                </a:lnTo>
                <a:lnTo>
                  <a:pt x="642672" y="1558781"/>
                </a:lnTo>
                <a:lnTo>
                  <a:pt x="605863" y="1598852"/>
                </a:lnTo>
                <a:lnTo>
                  <a:pt x="570737" y="1638871"/>
                </a:lnTo>
                <a:lnTo>
                  <a:pt x="537225" y="1678844"/>
                </a:lnTo>
                <a:lnTo>
                  <a:pt x="505258" y="1718781"/>
                </a:lnTo>
                <a:lnTo>
                  <a:pt x="474767" y="1758687"/>
                </a:lnTo>
                <a:lnTo>
                  <a:pt x="445682" y="1798571"/>
                </a:lnTo>
                <a:lnTo>
                  <a:pt x="417935" y="1838440"/>
                </a:lnTo>
                <a:lnTo>
                  <a:pt x="391456" y="1878300"/>
                </a:lnTo>
                <a:lnTo>
                  <a:pt x="366176" y="1918161"/>
                </a:lnTo>
                <a:lnTo>
                  <a:pt x="342027" y="1958028"/>
                </a:lnTo>
                <a:lnTo>
                  <a:pt x="318938" y="1997910"/>
                </a:lnTo>
                <a:lnTo>
                  <a:pt x="296841" y="2037813"/>
                </a:lnTo>
                <a:lnTo>
                  <a:pt x="275667" y="2077746"/>
                </a:lnTo>
                <a:lnTo>
                  <a:pt x="255346" y="2117716"/>
                </a:lnTo>
                <a:lnTo>
                  <a:pt x="235810" y="2157729"/>
                </a:lnTo>
                <a:lnTo>
                  <a:pt x="161268" y="2330782"/>
                </a:lnTo>
                <a:lnTo>
                  <a:pt x="98662" y="2510829"/>
                </a:lnTo>
                <a:lnTo>
                  <a:pt x="46496" y="2702163"/>
                </a:lnTo>
                <a:lnTo>
                  <a:pt x="36529" y="2752587"/>
                </a:lnTo>
                <a:lnTo>
                  <a:pt x="25967" y="2803868"/>
                </a:lnTo>
                <a:lnTo>
                  <a:pt x="15426" y="2856188"/>
                </a:lnTo>
                <a:lnTo>
                  <a:pt x="5524" y="2909727"/>
                </a:lnTo>
                <a:lnTo>
                  <a:pt x="5920" y="2929951"/>
                </a:lnTo>
                <a:lnTo>
                  <a:pt x="5590" y="2955104"/>
                </a:lnTo>
                <a:lnTo>
                  <a:pt x="4709" y="2983856"/>
                </a:lnTo>
                <a:lnTo>
                  <a:pt x="3450" y="3014876"/>
                </a:lnTo>
                <a:lnTo>
                  <a:pt x="487" y="3078434"/>
                </a:lnTo>
                <a:lnTo>
                  <a:pt x="0" y="3093692"/>
                </a:lnTo>
                <a:lnTo>
                  <a:pt x="292" y="3108406"/>
                </a:lnTo>
                <a:lnTo>
                  <a:pt x="889" y="3122380"/>
                </a:lnTo>
                <a:lnTo>
                  <a:pt x="1314" y="3135417"/>
                </a:lnTo>
                <a:lnTo>
                  <a:pt x="3775" y="3175061"/>
                </a:lnTo>
                <a:lnTo>
                  <a:pt x="7285" y="3186718"/>
                </a:lnTo>
                <a:lnTo>
                  <a:pt x="12732" y="3159994"/>
                </a:lnTo>
                <a:lnTo>
                  <a:pt x="21000" y="3084497"/>
                </a:lnTo>
                <a:lnTo>
                  <a:pt x="2931842" y="3084497"/>
                </a:lnTo>
                <a:lnTo>
                  <a:pt x="2931842" y="345262"/>
                </a:lnTo>
                <a:lnTo>
                  <a:pt x="1769242" y="345262"/>
                </a:lnTo>
                <a:lnTo>
                  <a:pt x="1769004" y="343317"/>
                </a:lnTo>
                <a:lnTo>
                  <a:pt x="1798788" y="317524"/>
                </a:lnTo>
                <a:close/>
              </a:path>
              <a:path w="2932430" h="8095615">
                <a:moveTo>
                  <a:pt x="2931842" y="0"/>
                </a:moveTo>
                <a:lnTo>
                  <a:pt x="2289495" y="0"/>
                </a:lnTo>
                <a:lnTo>
                  <a:pt x="2222210" y="35349"/>
                </a:lnTo>
                <a:lnTo>
                  <a:pt x="2175410" y="61620"/>
                </a:lnTo>
                <a:lnTo>
                  <a:pt x="2129428" y="88881"/>
                </a:lnTo>
                <a:lnTo>
                  <a:pt x="2084281" y="116738"/>
                </a:lnTo>
                <a:lnTo>
                  <a:pt x="2040192" y="145176"/>
                </a:lnTo>
                <a:lnTo>
                  <a:pt x="1997287" y="174041"/>
                </a:lnTo>
                <a:lnTo>
                  <a:pt x="1955690" y="203177"/>
                </a:lnTo>
                <a:lnTo>
                  <a:pt x="1915529" y="232427"/>
                </a:lnTo>
                <a:lnTo>
                  <a:pt x="1876928" y="261635"/>
                </a:lnTo>
                <a:lnTo>
                  <a:pt x="1794560" y="326619"/>
                </a:lnTo>
                <a:lnTo>
                  <a:pt x="1769242" y="345262"/>
                </a:lnTo>
                <a:lnTo>
                  <a:pt x="2931842" y="345262"/>
                </a:lnTo>
                <a:lnTo>
                  <a:pt x="2931842" y="0"/>
                </a:lnTo>
                <a:close/>
              </a:path>
            </a:pathLst>
          </a:custGeom>
          <a:solidFill>
            <a:srgbClr val="FFE14B"/>
          </a:solidFill>
        </p:spPr>
        <p:txBody>
          <a:bodyPr wrap="square" lIns="0" tIns="0" rIns="0" bIns="0" rtlCol="0"/>
          <a:lstStyle/>
          <a:p>
            <a:endParaRPr/>
          </a:p>
        </p:txBody>
      </p:sp>
      <p:sp>
        <p:nvSpPr>
          <p:cNvPr id="7" name="TextBox 6">
            <a:extLst>
              <a:ext uri="{FF2B5EF4-FFF2-40B4-BE49-F238E27FC236}">
                <a16:creationId xmlns:a16="http://schemas.microsoft.com/office/drawing/2014/main" id="{DC92BE3A-F03B-EE80-840E-D180028592C6}"/>
              </a:ext>
            </a:extLst>
          </p:cNvPr>
          <p:cNvSpPr txBox="1"/>
          <p:nvPr/>
        </p:nvSpPr>
        <p:spPr>
          <a:xfrm>
            <a:off x="4659169" y="3657576"/>
            <a:ext cx="10785762" cy="6001643"/>
          </a:xfrm>
          <a:prstGeom prst="rect">
            <a:avLst/>
          </a:prstGeom>
          <a:noFill/>
        </p:spPr>
        <p:txBody>
          <a:bodyPr wrap="square">
            <a:spAutoFit/>
          </a:bodyPr>
          <a:lstStyle/>
          <a:p>
            <a:pPr marL="457200"/>
            <a:r>
              <a:rPr lang="en-GB" sz="4800" dirty="0">
                <a:solidFill>
                  <a:srgbClr val="002060"/>
                </a:solidFill>
                <a:effectLst/>
                <a:latin typeface="DM Sans Medium" pitchFamily="2" charset="0"/>
                <a:ea typeface="Times New Roman" panose="02020603050405020304" pitchFamily="18" charset="0"/>
                <a:cs typeface="Times New Roman" panose="02020603050405020304" pitchFamily="18" charset="0"/>
              </a:rPr>
              <a:t>Use the information on the posters to help you and a partner respond to the questions from students wanting know all about the vaccine. </a:t>
            </a:r>
          </a:p>
          <a:p>
            <a:pPr marL="457200"/>
            <a:endParaRPr lang="en-GB" sz="4800" dirty="0">
              <a:solidFill>
                <a:srgbClr val="002060"/>
              </a:solidFill>
              <a:latin typeface="DM Sans Medium" pitchFamily="2" charset="0"/>
              <a:ea typeface="Times New Roman" panose="02020603050405020304" pitchFamily="18" charset="0"/>
              <a:cs typeface="Times New Roman" panose="02020603050405020304" pitchFamily="18" charset="0"/>
            </a:endParaRPr>
          </a:p>
          <a:p>
            <a:pPr marL="457200"/>
            <a:r>
              <a:rPr lang="en-GB" sz="4800" dirty="0">
                <a:solidFill>
                  <a:srgbClr val="002060"/>
                </a:solidFill>
                <a:effectLst/>
                <a:latin typeface="DM Sans Medium" pitchFamily="2" charset="0"/>
                <a:ea typeface="Times New Roman" panose="02020603050405020304" pitchFamily="18" charset="0"/>
                <a:cs typeface="Times New Roman" panose="02020603050405020304" pitchFamily="18" charset="0"/>
              </a:rPr>
              <a:t>Give them as much information as you can to help reassure them!</a:t>
            </a:r>
          </a:p>
        </p:txBody>
      </p:sp>
      <p:pic>
        <p:nvPicPr>
          <p:cNvPr id="8" name="object 3">
            <a:extLst>
              <a:ext uri="{FF2B5EF4-FFF2-40B4-BE49-F238E27FC236}">
                <a16:creationId xmlns:a16="http://schemas.microsoft.com/office/drawing/2014/main" id="{8165A4C9-4FC8-C493-F24D-FECE1AE74AB8}"/>
              </a:ext>
            </a:extLst>
          </p:cNvPr>
          <p:cNvPicPr/>
          <p:nvPr/>
        </p:nvPicPr>
        <p:blipFill>
          <a:blip r:embed="rId3" cstate="print"/>
          <a:stretch>
            <a:fillRect/>
          </a:stretch>
        </p:blipFill>
        <p:spPr>
          <a:xfrm>
            <a:off x="4433776" y="8504448"/>
            <a:ext cx="209417" cy="209417"/>
          </a:xfrm>
          <a:prstGeom prst="rect">
            <a:avLst/>
          </a:prstGeom>
        </p:spPr>
      </p:pic>
      <p:pic>
        <p:nvPicPr>
          <p:cNvPr id="9" name="object 8">
            <a:extLst>
              <a:ext uri="{FF2B5EF4-FFF2-40B4-BE49-F238E27FC236}">
                <a16:creationId xmlns:a16="http://schemas.microsoft.com/office/drawing/2014/main" id="{A00E1E30-B8AB-4483-2B47-28BA5BDD5219}"/>
              </a:ext>
            </a:extLst>
          </p:cNvPr>
          <p:cNvPicPr/>
          <p:nvPr/>
        </p:nvPicPr>
        <p:blipFill>
          <a:blip r:embed="rId4" cstate="print"/>
          <a:stretch>
            <a:fillRect/>
          </a:stretch>
        </p:blipFill>
        <p:spPr>
          <a:xfrm>
            <a:off x="4364242" y="4071811"/>
            <a:ext cx="209417" cy="209417"/>
          </a:xfrm>
          <a:prstGeom prst="rect">
            <a:avLst/>
          </a:prstGeom>
        </p:spPr>
      </p:pic>
    </p:spTree>
    <p:extLst>
      <p:ext uri="{BB962C8B-B14F-4D97-AF65-F5344CB8AC3E}">
        <p14:creationId xmlns:p14="http://schemas.microsoft.com/office/powerpoint/2010/main" val="290521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660E7055-0C03-339E-5C8E-A33A6A0B9A8B}"/>
              </a:ext>
            </a:extLst>
          </p:cNvPr>
          <p:cNvSpPr txBox="1">
            <a:spLocks noGrp="1"/>
          </p:cNvSpPr>
          <p:nvPr>
            <p:ph type="title"/>
          </p:nvPr>
        </p:nvSpPr>
        <p:spPr>
          <a:xfrm>
            <a:off x="486963" y="675891"/>
            <a:ext cx="19130174" cy="1586331"/>
          </a:xfrm>
          <a:prstGeom prst="rect">
            <a:avLst/>
          </a:prstGeom>
        </p:spPr>
        <p:txBody>
          <a:bodyPr vert="horz" wrap="square" lIns="0" tIns="473709" rIns="0" bIns="0" rtlCol="0">
            <a:spAutoFit/>
          </a:bodyPr>
          <a:lstStyle/>
          <a:p>
            <a:pPr marL="610870" marR="551180" algn="ctr">
              <a:spcBef>
                <a:spcPts val="3729"/>
              </a:spcBef>
            </a:pPr>
            <a:r>
              <a:rPr lang="en-GB" sz="7200" b="1" dirty="0">
                <a:latin typeface="Roc Grotesk Condensed Black" pitchFamily="2" charset="77"/>
                <a:cs typeface="Space Grotesk" pitchFamily="2" charset="77"/>
              </a:rPr>
              <a:t>Activity: HPV-related illnesses</a:t>
            </a:r>
            <a:endParaRPr sz="7200" b="1" dirty="0">
              <a:latin typeface="Roc Grotesk Condensed Black" pitchFamily="2" charset="77"/>
              <a:cs typeface="Space Grotesk" pitchFamily="2" charset="77"/>
            </a:endParaRPr>
          </a:p>
        </p:txBody>
      </p:sp>
      <p:pic>
        <p:nvPicPr>
          <p:cNvPr id="10" name="Picture 9" descr="Diagram&#10;&#10;Description automatically generated with medium confidence">
            <a:extLst>
              <a:ext uri="{FF2B5EF4-FFF2-40B4-BE49-F238E27FC236}">
                <a16:creationId xmlns:a16="http://schemas.microsoft.com/office/drawing/2014/main" id="{97F0347D-A479-0CB4-3E96-61BB9DBD6B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8" r="10211" b="28040"/>
          <a:stretch/>
        </p:blipFill>
        <p:spPr bwMode="auto">
          <a:xfrm>
            <a:off x="0" y="2262222"/>
            <a:ext cx="7787940" cy="3765963"/>
          </a:xfrm>
          <a:prstGeom prst="rect">
            <a:avLst/>
          </a:prstGeom>
          <a:ln>
            <a:noFill/>
          </a:ln>
          <a:extLst>
            <a:ext uri="{53640926-AAD7-44D8-BBD7-CCE9431645EC}">
              <a14:shadowObscured xmlns:a14="http://schemas.microsoft.com/office/drawing/2010/main"/>
            </a:ext>
          </a:extLst>
        </p:spPr>
      </p:pic>
      <p:pic>
        <p:nvPicPr>
          <p:cNvPr id="7" name="Picture 6" descr="Diagram, text&#10;&#10;Description automatically generated">
            <a:extLst>
              <a:ext uri="{FF2B5EF4-FFF2-40B4-BE49-F238E27FC236}">
                <a16:creationId xmlns:a16="http://schemas.microsoft.com/office/drawing/2014/main" id="{22E1B627-9343-6C95-E688-B8A8BB6D97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66" t="4103" r="5496" b="26895"/>
          <a:stretch/>
        </p:blipFill>
        <p:spPr bwMode="auto">
          <a:xfrm>
            <a:off x="11833011" y="2346807"/>
            <a:ext cx="7638294" cy="3433437"/>
          </a:xfrm>
          <a:prstGeom prst="rect">
            <a:avLst/>
          </a:prstGeom>
          <a:ln>
            <a:noFill/>
          </a:ln>
          <a:extLst>
            <a:ext uri="{53640926-AAD7-44D8-BBD7-CCE9431645EC}">
              <a14:shadowObscured xmlns:a14="http://schemas.microsoft.com/office/drawing/2010/main"/>
            </a:ext>
          </a:extLst>
        </p:spPr>
      </p:pic>
      <p:pic>
        <p:nvPicPr>
          <p:cNvPr id="8" name="Picture 7" descr="Diagram&#10;&#10;Description automatically generated">
            <a:extLst>
              <a:ext uri="{FF2B5EF4-FFF2-40B4-BE49-F238E27FC236}">
                <a16:creationId xmlns:a16="http://schemas.microsoft.com/office/drawing/2014/main" id="{21B1D77D-BF34-361B-23CA-5CB77E4BB5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07" t="12336" r="21084" b="26761"/>
          <a:stretch/>
        </p:blipFill>
        <p:spPr bwMode="auto">
          <a:xfrm>
            <a:off x="9359543" y="5203363"/>
            <a:ext cx="6692900" cy="3229028"/>
          </a:xfrm>
          <a:prstGeom prst="rect">
            <a:avLst/>
          </a:prstGeom>
          <a:ln>
            <a:noFill/>
          </a:ln>
          <a:extLst>
            <a:ext uri="{53640926-AAD7-44D8-BBD7-CCE9431645EC}">
              <a14:shadowObscured xmlns:a14="http://schemas.microsoft.com/office/drawing/2010/main"/>
            </a:ext>
          </a:extLst>
        </p:spPr>
      </p:pic>
      <p:pic>
        <p:nvPicPr>
          <p:cNvPr id="9" name="Picture 8" descr="Text&#10;&#10;Description automatically generated">
            <a:extLst>
              <a:ext uri="{FF2B5EF4-FFF2-40B4-BE49-F238E27FC236}">
                <a16:creationId xmlns:a16="http://schemas.microsoft.com/office/drawing/2014/main" id="{952250E3-9759-F0A4-54CB-91863FC83D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79" t="6632" r="4958" b="28549"/>
          <a:stretch/>
        </p:blipFill>
        <p:spPr bwMode="auto">
          <a:xfrm>
            <a:off x="12215127" y="7598975"/>
            <a:ext cx="7402010" cy="3229028"/>
          </a:xfrm>
          <a:prstGeom prst="rect">
            <a:avLst/>
          </a:prstGeom>
          <a:ln>
            <a:noFill/>
          </a:ln>
          <a:extLst>
            <a:ext uri="{53640926-AAD7-44D8-BBD7-CCE9431645EC}">
              <a14:shadowObscured xmlns:a14="http://schemas.microsoft.com/office/drawing/2010/main"/>
            </a:ext>
          </a:extLst>
        </p:spPr>
      </p:pic>
      <p:pic>
        <p:nvPicPr>
          <p:cNvPr id="6" name="Picture 5" descr="Text&#10;&#10;Description automatically generated">
            <a:extLst>
              <a:ext uri="{FF2B5EF4-FFF2-40B4-BE49-F238E27FC236}">
                <a16:creationId xmlns:a16="http://schemas.microsoft.com/office/drawing/2014/main" id="{B48A9661-5D5C-8D9C-AFA1-24A2763F21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92" t="5937" r="2211" b="26596"/>
          <a:stretch/>
        </p:blipFill>
        <p:spPr bwMode="auto">
          <a:xfrm>
            <a:off x="424686" y="7065818"/>
            <a:ext cx="8944852" cy="37621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505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F7E5F"/>
          </a:solidFill>
        </p:spPr>
        <p:txBody>
          <a:bodyPr wrap="square" lIns="0" tIns="0" rIns="0" bIns="0" rtlCol="0"/>
          <a:lstStyle/>
          <a:p>
            <a:endParaRPr/>
          </a:p>
        </p:txBody>
      </p:sp>
      <p:sp>
        <p:nvSpPr>
          <p:cNvPr id="3" name="object 3"/>
          <p:cNvSpPr/>
          <p:nvPr/>
        </p:nvSpPr>
        <p:spPr>
          <a:xfrm rot="10800000">
            <a:off x="16979265" y="7113905"/>
            <a:ext cx="3124835" cy="4194810"/>
          </a:xfrm>
          <a:custGeom>
            <a:avLst/>
            <a:gdLst/>
            <a:ahLst/>
            <a:cxnLst/>
            <a:rect l="l" t="t" r="r" b="b"/>
            <a:pathLst>
              <a:path w="3124835" h="4194810">
                <a:moveTo>
                  <a:pt x="2848113" y="0"/>
                </a:moveTo>
                <a:lnTo>
                  <a:pt x="0" y="0"/>
                </a:lnTo>
                <a:lnTo>
                  <a:pt x="0" y="4194758"/>
                </a:lnTo>
                <a:lnTo>
                  <a:pt x="70399" y="4161433"/>
                </a:lnTo>
                <a:lnTo>
                  <a:pt x="166623" y="4117576"/>
                </a:lnTo>
                <a:lnTo>
                  <a:pt x="258861" y="4070185"/>
                </a:lnTo>
                <a:lnTo>
                  <a:pt x="300464" y="4045639"/>
                </a:lnTo>
                <a:lnTo>
                  <a:pt x="342331" y="4020456"/>
                </a:lnTo>
                <a:lnTo>
                  <a:pt x="384401" y="3994653"/>
                </a:lnTo>
                <a:lnTo>
                  <a:pt x="426614" y="3968251"/>
                </a:lnTo>
                <a:lnTo>
                  <a:pt x="468909" y="3941268"/>
                </a:lnTo>
                <a:lnTo>
                  <a:pt x="511224" y="3913723"/>
                </a:lnTo>
                <a:lnTo>
                  <a:pt x="553501" y="3885635"/>
                </a:lnTo>
                <a:lnTo>
                  <a:pt x="595677" y="3857022"/>
                </a:lnTo>
                <a:lnTo>
                  <a:pt x="637693" y="3827903"/>
                </a:lnTo>
                <a:lnTo>
                  <a:pt x="679488" y="3798298"/>
                </a:lnTo>
                <a:lnTo>
                  <a:pt x="721001" y="3768225"/>
                </a:lnTo>
                <a:lnTo>
                  <a:pt x="762172" y="3737703"/>
                </a:lnTo>
                <a:lnTo>
                  <a:pt x="802940" y="3706750"/>
                </a:lnTo>
                <a:lnTo>
                  <a:pt x="843245" y="3675387"/>
                </a:lnTo>
                <a:lnTo>
                  <a:pt x="883026" y="3643631"/>
                </a:lnTo>
                <a:lnTo>
                  <a:pt x="922222" y="3611502"/>
                </a:lnTo>
                <a:lnTo>
                  <a:pt x="960772" y="3579018"/>
                </a:lnTo>
                <a:lnTo>
                  <a:pt x="998617" y="3546198"/>
                </a:lnTo>
                <a:lnTo>
                  <a:pt x="1035696" y="3513061"/>
                </a:lnTo>
                <a:lnTo>
                  <a:pt x="1162289" y="3393881"/>
                </a:lnTo>
                <a:lnTo>
                  <a:pt x="1286059" y="3263320"/>
                </a:lnTo>
                <a:lnTo>
                  <a:pt x="1411087" y="3113890"/>
                </a:lnTo>
                <a:lnTo>
                  <a:pt x="1467546" y="3035714"/>
                </a:lnTo>
                <a:lnTo>
                  <a:pt x="1494938" y="2997338"/>
                </a:lnTo>
                <a:lnTo>
                  <a:pt x="1502833" y="2985925"/>
                </a:lnTo>
                <a:lnTo>
                  <a:pt x="1503901" y="2984532"/>
                </a:lnTo>
                <a:lnTo>
                  <a:pt x="1591407" y="2917361"/>
                </a:lnTo>
                <a:lnTo>
                  <a:pt x="1624421" y="2895690"/>
                </a:lnTo>
                <a:lnTo>
                  <a:pt x="1659425" y="2871533"/>
                </a:lnTo>
                <a:lnTo>
                  <a:pt x="1696158" y="2845096"/>
                </a:lnTo>
                <a:lnTo>
                  <a:pt x="1734356" y="2816584"/>
                </a:lnTo>
                <a:lnTo>
                  <a:pt x="1773760" y="2786201"/>
                </a:lnTo>
                <a:lnTo>
                  <a:pt x="1814107" y="2754153"/>
                </a:lnTo>
                <a:lnTo>
                  <a:pt x="1855136" y="2720643"/>
                </a:lnTo>
                <a:lnTo>
                  <a:pt x="1896586" y="2685876"/>
                </a:lnTo>
                <a:lnTo>
                  <a:pt x="1938193" y="2650057"/>
                </a:lnTo>
                <a:lnTo>
                  <a:pt x="1979698" y="2613392"/>
                </a:lnTo>
                <a:lnTo>
                  <a:pt x="2020838" y="2576084"/>
                </a:lnTo>
                <a:lnTo>
                  <a:pt x="2061731" y="2538416"/>
                </a:lnTo>
                <a:lnTo>
                  <a:pt x="2101874" y="2500587"/>
                </a:lnTo>
                <a:lnTo>
                  <a:pt x="2141185" y="2462819"/>
                </a:lnTo>
                <a:lnTo>
                  <a:pt x="2179582" y="2425335"/>
                </a:lnTo>
                <a:lnTo>
                  <a:pt x="2253298" y="2352111"/>
                </a:lnTo>
                <a:lnTo>
                  <a:pt x="2386107" y="2218886"/>
                </a:lnTo>
                <a:lnTo>
                  <a:pt x="2415779" y="2189635"/>
                </a:lnTo>
                <a:lnTo>
                  <a:pt x="2451027" y="2150420"/>
                </a:lnTo>
                <a:lnTo>
                  <a:pt x="2485557" y="2110954"/>
                </a:lnTo>
                <a:lnTo>
                  <a:pt x="2519312" y="2071315"/>
                </a:lnTo>
                <a:lnTo>
                  <a:pt x="2552233" y="2031586"/>
                </a:lnTo>
                <a:lnTo>
                  <a:pt x="2584262" y="1991847"/>
                </a:lnTo>
                <a:lnTo>
                  <a:pt x="2615340" y="1952177"/>
                </a:lnTo>
                <a:lnTo>
                  <a:pt x="2645409" y="1912659"/>
                </a:lnTo>
                <a:lnTo>
                  <a:pt x="2674410" y="1873372"/>
                </a:lnTo>
                <a:lnTo>
                  <a:pt x="2705316" y="1828832"/>
                </a:lnTo>
                <a:lnTo>
                  <a:pt x="2734877" y="1784853"/>
                </a:lnTo>
                <a:lnTo>
                  <a:pt x="2762998" y="1741554"/>
                </a:lnTo>
                <a:lnTo>
                  <a:pt x="2789586" y="1699053"/>
                </a:lnTo>
                <a:lnTo>
                  <a:pt x="2814547" y="1657469"/>
                </a:lnTo>
                <a:lnTo>
                  <a:pt x="2837786" y="1616921"/>
                </a:lnTo>
                <a:lnTo>
                  <a:pt x="2859211" y="1577528"/>
                </a:lnTo>
                <a:lnTo>
                  <a:pt x="2893200" y="1511686"/>
                </a:lnTo>
                <a:lnTo>
                  <a:pt x="2922081" y="1450420"/>
                </a:lnTo>
                <a:lnTo>
                  <a:pt x="2946152" y="1394265"/>
                </a:lnTo>
                <a:lnTo>
                  <a:pt x="2965712" y="1343754"/>
                </a:lnTo>
                <a:lnTo>
                  <a:pt x="2981059" y="1299418"/>
                </a:lnTo>
                <a:lnTo>
                  <a:pt x="2992491" y="1261791"/>
                </a:lnTo>
                <a:lnTo>
                  <a:pt x="3004809" y="1208796"/>
                </a:lnTo>
                <a:lnTo>
                  <a:pt x="3027518" y="1208796"/>
                </a:lnTo>
                <a:lnTo>
                  <a:pt x="3043299" y="1168043"/>
                </a:lnTo>
                <a:lnTo>
                  <a:pt x="3060137" y="1103972"/>
                </a:lnTo>
                <a:lnTo>
                  <a:pt x="3068553" y="1065669"/>
                </a:lnTo>
                <a:lnTo>
                  <a:pt x="3068136" y="1065669"/>
                </a:lnTo>
                <a:lnTo>
                  <a:pt x="3070923" y="1056109"/>
                </a:lnTo>
                <a:lnTo>
                  <a:pt x="3075161" y="1040801"/>
                </a:lnTo>
                <a:lnTo>
                  <a:pt x="3080324" y="1020506"/>
                </a:lnTo>
                <a:lnTo>
                  <a:pt x="3085885" y="995985"/>
                </a:lnTo>
                <a:lnTo>
                  <a:pt x="3099413" y="936783"/>
                </a:lnTo>
                <a:lnTo>
                  <a:pt x="3110491" y="869591"/>
                </a:lnTo>
                <a:lnTo>
                  <a:pt x="3115878" y="834546"/>
                </a:lnTo>
                <a:lnTo>
                  <a:pt x="3119380" y="799823"/>
                </a:lnTo>
                <a:lnTo>
                  <a:pt x="3121937" y="765890"/>
                </a:lnTo>
                <a:lnTo>
                  <a:pt x="3124491" y="733219"/>
                </a:lnTo>
                <a:lnTo>
                  <a:pt x="3124522" y="693438"/>
                </a:lnTo>
                <a:lnTo>
                  <a:pt x="3096078" y="693438"/>
                </a:lnTo>
                <a:lnTo>
                  <a:pt x="3092706" y="690373"/>
                </a:lnTo>
                <a:lnTo>
                  <a:pt x="3089256" y="682456"/>
                </a:lnTo>
                <a:lnTo>
                  <a:pt x="3085761" y="670020"/>
                </a:lnTo>
                <a:lnTo>
                  <a:pt x="3082120" y="653426"/>
                </a:lnTo>
                <a:lnTo>
                  <a:pt x="3077836" y="633144"/>
                </a:lnTo>
                <a:lnTo>
                  <a:pt x="3072409" y="609641"/>
                </a:lnTo>
                <a:lnTo>
                  <a:pt x="3060838" y="553559"/>
                </a:lnTo>
                <a:lnTo>
                  <a:pt x="3043991" y="488880"/>
                </a:lnTo>
                <a:lnTo>
                  <a:pt x="3033322" y="451621"/>
                </a:lnTo>
                <a:lnTo>
                  <a:pt x="3021152" y="413079"/>
                </a:lnTo>
                <a:lnTo>
                  <a:pt x="3007528" y="373654"/>
                </a:lnTo>
                <a:lnTo>
                  <a:pt x="2992495" y="333744"/>
                </a:lnTo>
                <a:lnTo>
                  <a:pt x="2978582" y="286589"/>
                </a:lnTo>
                <a:lnTo>
                  <a:pt x="2962823" y="239839"/>
                </a:lnTo>
                <a:lnTo>
                  <a:pt x="2945207" y="193510"/>
                </a:lnTo>
                <a:lnTo>
                  <a:pt x="2925721" y="147617"/>
                </a:lnTo>
                <a:lnTo>
                  <a:pt x="2904353" y="102173"/>
                </a:lnTo>
                <a:lnTo>
                  <a:pt x="2881092" y="57194"/>
                </a:lnTo>
                <a:lnTo>
                  <a:pt x="2855926" y="12695"/>
                </a:lnTo>
                <a:lnTo>
                  <a:pt x="2848113" y="0"/>
                </a:lnTo>
                <a:close/>
              </a:path>
              <a:path w="3124835" h="4194810">
                <a:moveTo>
                  <a:pt x="3027518" y="1208796"/>
                </a:moveTo>
                <a:lnTo>
                  <a:pt x="3004809" y="1208796"/>
                </a:lnTo>
                <a:lnTo>
                  <a:pt x="3005273" y="1213919"/>
                </a:lnTo>
                <a:lnTo>
                  <a:pt x="3003922" y="1226598"/>
                </a:lnTo>
                <a:lnTo>
                  <a:pt x="3002036" y="1241642"/>
                </a:lnTo>
                <a:lnTo>
                  <a:pt x="3000892" y="1253862"/>
                </a:lnTo>
                <a:lnTo>
                  <a:pt x="3002910" y="1257894"/>
                </a:lnTo>
                <a:lnTo>
                  <a:pt x="3009971" y="1248424"/>
                </a:lnTo>
                <a:lnTo>
                  <a:pt x="3023094" y="1220218"/>
                </a:lnTo>
                <a:lnTo>
                  <a:pt x="3027518" y="1208796"/>
                </a:lnTo>
                <a:close/>
              </a:path>
              <a:path w="3124835" h="4194810">
                <a:moveTo>
                  <a:pt x="3068566" y="1065596"/>
                </a:moveTo>
                <a:lnTo>
                  <a:pt x="3068136" y="1065669"/>
                </a:lnTo>
                <a:lnTo>
                  <a:pt x="3068553" y="1065669"/>
                </a:lnTo>
                <a:close/>
              </a:path>
              <a:path w="3124835" h="4194810">
                <a:moveTo>
                  <a:pt x="3113198" y="588788"/>
                </a:moveTo>
                <a:lnTo>
                  <a:pt x="3111287" y="592102"/>
                </a:lnTo>
                <a:lnTo>
                  <a:pt x="3110778" y="624533"/>
                </a:lnTo>
                <a:lnTo>
                  <a:pt x="3108637" y="650523"/>
                </a:lnTo>
                <a:lnTo>
                  <a:pt x="3105637" y="670198"/>
                </a:lnTo>
                <a:lnTo>
                  <a:pt x="3102554" y="683681"/>
                </a:lnTo>
                <a:lnTo>
                  <a:pt x="3099363" y="691318"/>
                </a:lnTo>
                <a:lnTo>
                  <a:pt x="3096078" y="693438"/>
                </a:lnTo>
                <a:lnTo>
                  <a:pt x="3124522" y="693438"/>
                </a:lnTo>
                <a:lnTo>
                  <a:pt x="3123558" y="653426"/>
                </a:lnTo>
                <a:lnTo>
                  <a:pt x="3118595" y="607949"/>
                </a:lnTo>
                <a:lnTo>
                  <a:pt x="3115597" y="593875"/>
                </a:lnTo>
                <a:lnTo>
                  <a:pt x="3113198" y="588788"/>
                </a:lnTo>
                <a:close/>
              </a:path>
            </a:pathLst>
          </a:custGeom>
          <a:solidFill>
            <a:srgbClr val="042E5A"/>
          </a:solidFill>
        </p:spPr>
        <p:txBody>
          <a:bodyPr wrap="square" lIns="0" tIns="0" rIns="0" bIns="0" rtlCol="0"/>
          <a:lstStyle/>
          <a:p>
            <a:endParaRPr/>
          </a:p>
        </p:txBody>
      </p:sp>
      <p:sp>
        <p:nvSpPr>
          <p:cNvPr id="4" name="object 4"/>
          <p:cNvSpPr/>
          <p:nvPr/>
        </p:nvSpPr>
        <p:spPr>
          <a:xfrm rot="10800000">
            <a:off x="0" y="0"/>
            <a:ext cx="2303780" cy="6421755"/>
          </a:xfrm>
          <a:custGeom>
            <a:avLst/>
            <a:gdLst/>
            <a:ahLst/>
            <a:cxnLst/>
            <a:rect l="l" t="t" r="r" b="b"/>
            <a:pathLst>
              <a:path w="2303780" h="6421755">
                <a:moveTo>
                  <a:pt x="2303571" y="4947802"/>
                </a:moveTo>
                <a:lnTo>
                  <a:pt x="225095" y="4947802"/>
                </a:lnTo>
                <a:lnTo>
                  <a:pt x="229451" y="4951626"/>
                </a:lnTo>
                <a:lnTo>
                  <a:pt x="236212" y="4961347"/>
                </a:lnTo>
                <a:lnTo>
                  <a:pt x="245190" y="4976564"/>
                </a:lnTo>
                <a:lnTo>
                  <a:pt x="256299" y="4996841"/>
                </a:lnTo>
                <a:lnTo>
                  <a:pt x="269739" y="5021621"/>
                </a:lnTo>
                <a:lnTo>
                  <a:pt x="285708" y="5050350"/>
                </a:lnTo>
                <a:lnTo>
                  <a:pt x="322618" y="5118840"/>
                </a:lnTo>
                <a:lnTo>
                  <a:pt x="368187" y="5197947"/>
                </a:lnTo>
                <a:lnTo>
                  <a:pt x="395256" y="5243547"/>
                </a:lnTo>
                <a:lnTo>
                  <a:pt x="424225" y="5290746"/>
                </a:lnTo>
                <a:lnTo>
                  <a:pt x="454863" y="5339060"/>
                </a:lnTo>
                <a:lnTo>
                  <a:pt x="486937" y="5388004"/>
                </a:lnTo>
                <a:lnTo>
                  <a:pt x="512182" y="5430372"/>
                </a:lnTo>
                <a:lnTo>
                  <a:pt x="538169" y="5472506"/>
                </a:lnTo>
                <a:lnTo>
                  <a:pt x="564897" y="5514398"/>
                </a:lnTo>
                <a:lnTo>
                  <a:pt x="592370" y="5556042"/>
                </a:lnTo>
                <a:lnTo>
                  <a:pt x="620587" y="5597431"/>
                </a:lnTo>
                <a:lnTo>
                  <a:pt x="649550" y="5638558"/>
                </a:lnTo>
                <a:lnTo>
                  <a:pt x="679260" y="5679415"/>
                </a:lnTo>
                <a:lnTo>
                  <a:pt x="709719" y="5719997"/>
                </a:lnTo>
                <a:lnTo>
                  <a:pt x="740926" y="5760296"/>
                </a:lnTo>
                <a:lnTo>
                  <a:pt x="772884" y="5800305"/>
                </a:lnTo>
                <a:lnTo>
                  <a:pt x="805594" y="5840016"/>
                </a:lnTo>
                <a:lnTo>
                  <a:pt x="839056" y="5879424"/>
                </a:lnTo>
                <a:lnTo>
                  <a:pt x="873272" y="5918522"/>
                </a:lnTo>
                <a:lnTo>
                  <a:pt x="908243" y="5957301"/>
                </a:lnTo>
                <a:lnTo>
                  <a:pt x="943971" y="5995756"/>
                </a:lnTo>
                <a:lnTo>
                  <a:pt x="958092" y="6048954"/>
                </a:lnTo>
                <a:lnTo>
                  <a:pt x="973363" y="6101204"/>
                </a:lnTo>
                <a:lnTo>
                  <a:pt x="989774" y="6152499"/>
                </a:lnTo>
                <a:lnTo>
                  <a:pt x="1007311" y="6202830"/>
                </a:lnTo>
                <a:lnTo>
                  <a:pt x="1025963" y="6252191"/>
                </a:lnTo>
                <a:lnTo>
                  <a:pt x="1045716" y="6300574"/>
                </a:lnTo>
                <a:lnTo>
                  <a:pt x="1066560" y="6347971"/>
                </a:lnTo>
                <a:lnTo>
                  <a:pt x="1088481" y="6394375"/>
                </a:lnTo>
                <a:lnTo>
                  <a:pt x="1102175" y="6421423"/>
                </a:lnTo>
                <a:lnTo>
                  <a:pt x="2303571" y="6421423"/>
                </a:lnTo>
                <a:lnTo>
                  <a:pt x="2303571" y="4947802"/>
                </a:lnTo>
                <a:close/>
              </a:path>
              <a:path w="2303780" h="6421755">
                <a:moveTo>
                  <a:pt x="2303571" y="4496105"/>
                </a:moveTo>
                <a:lnTo>
                  <a:pt x="69400" y="4496105"/>
                </a:lnTo>
                <a:lnTo>
                  <a:pt x="71633" y="4507648"/>
                </a:lnTo>
                <a:lnTo>
                  <a:pt x="80781" y="4550663"/>
                </a:lnTo>
                <a:lnTo>
                  <a:pt x="104886" y="4651891"/>
                </a:lnTo>
                <a:lnTo>
                  <a:pt x="127828" y="4733250"/>
                </a:lnTo>
                <a:lnTo>
                  <a:pt x="140141" y="4775702"/>
                </a:lnTo>
                <a:lnTo>
                  <a:pt x="153904" y="4817816"/>
                </a:lnTo>
                <a:lnTo>
                  <a:pt x="168090" y="4858994"/>
                </a:lnTo>
                <a:lnTo>
                  <a:pt x="181669" y="4898637"/>
                </a:lnTo>
                <a:lnTo>
                  <a:pt x="196082" y="4935289"/>
                </a:lnTo>
                <a:lnTo>
                  <a:pt x="221887" y="4997889"/>
                </a:lnTo>
                <a:lnTo>
                  <a:pt x="247117" y="5051085"/>
                </a:lnTo>
                <a:lnTo>
                  <a:pt x="260963" y="5074534"/>
                </a:lnTo>
                <a:lnTo>
                  <a:pt x="260997" y="5070559"/>
                </a:lnTo>
                <a:lnTo>
                  <a:pt x="245791" y="5031148"/>
                </a:lnTo>
                <a:lnTo>
                  <a:pt x="235080" y="4999612"/>
                </a:lnTo>
                <a:lnTo>
                  <a:pt x="228144" y="4975777"/>
                </a:lnTo>
                <a:lnTo>
                  <a:pt x="224265" y="4959473"/>
                </a:lnTo>
                <a:lnTo>
                  <a:pt x="223310" y="4950282"/>
                </a:lnTo>
                <a:lnTo>
                  <a:pt x="225095" y="4947802"/>
                </a:lnTo>
                <a:lnTo>
                  <a:pt x="2303571" y="4947802"/>
                </a:lnTo>
                <a:lnTo>
                  <a:pt x="2303571" y="4496105"/>
                </a:lnTo>
                <a:close/>
              </a:path>
              <a:path w="2303780" h="6421755">
                <a:moveTo>
                  <a:pt x="32323" y="4264291"/>
                </a:moveTo>
                <a:lnTo>
                  <a:pt x="33276" y="4309512"/>
                </a:lnTo>
                <a:lnTo>
                  <a:pt x="41202" y="4372360"/>
                </a:lnTo>
                <a:lnTo>
                  <a:pt x="57746" y="4449771"/>
                </a:lnTo>
                <a:lnTo>
                  <a:pt x="67652" y="4491048"/>
                </a:lnTo>
                <a:lnTo>
                  <a:pt x="69055" y="4496178"/>
                </a:lnTo>
                <a:lnTo>
                  <a:pt x="69400" y="4496105"/>
                </a:lnTo>
                <a:lnTo>
                  <a:pt x="2303571" y="4496105"/>
                </a:lnTo>
                <a:lnTo>
                  <a:pt x="2303571" y="4323922"/>
                </a:lnTo>
                <a:lnTo>
                  <a:pt x="54375" y="4323922"/>
                </a:lnTo>
                <a:lnTo>
                  <a:pt x="51511" y="4317680"/>
                </a:lnTo>
                <a:lnTo>
                  <a:pt x="46548" y="4302305"/>
                </a:lnTo>
                <a:lnTo>
                  <a:pt x="40902" y="4284071"/>
                </a:lnTo>
                <a:lnTo>
                  <a:pt x="35988" y="4269253"/>
                </a:lnTo>
                <a:lnTo>
                  <a:pt x="32323" y="4264291"/>
                </a:lnTo>
                <a:close/>
              </a:path>
              <a:path w="2303780" h="6421755">
                <a:moveTo>
                  <a:pt x="2303571" y="0"/>
                </a:moveTo>
                <a:lnTo>
                  <a:pt x="2232234" y="71102"/>
                </a:lnTo>
                <a:lnTo>
                  <a:pt x="2204982" y="99092"/>
                </a:lnTo>
                <a:lnTo>
                  <a:pt x="2131652" y="182592"/>
                </a:lnTo>
                <a:lnTo>
                  <a:pt x="2093119" y="228821"/>
                </a:lnTo>
                <a:lnTo>
                  <a:pt x="2082679" y="243763"/>
                </a:lnTo>
                <a:lnTo>
                  <a:pt x="2076219" y="245229"/>
                </a:lnTo>
                <a:lnTo>
                  <a:pt x="2068334" y="248915"/>
                </a:lnTo>
                <a:lnTo>
                  <a:pt x="2001279" y="277940"/>
                </a:lnTo>
                <a:lnTo>
                  <a:pt x="1974532" y="286741"/>
                </a:lnTo>
                <a:lnTo>
                  <a:pt x="1920203" y="303646"/>
                </a:lnTo>
                <a:lnTo>
                  <a:pt x="1887844" y="315892"/>
                </a:lnTo>
                <a:lnTo>
                  <a:pt x="1840949" y="334671"/>
                </a:lnTo>
                <a:lnTo>
                  <a:pt x="1777414" y="365062"/>
                </a:lnTo>
                <a:lnTo>
                  <a:pt x="1741675" y="382908"/>
                </a:lnTo>
                <a:lnTo>
                  <a:pt x="1624963" y="446570"/>
                </a:lnTo>
                <a:lnTo>
                  <a:pt x="1584331" y="470092"/>
                </a:lnTo>
                <a:lnTo>
                  <a:pt x="1464772" y="546581"/>
                </a:lnTo>
                <a:lnTo>
                  <a:pt x="1427664" y="573684"/>
                </a:lnTo>
                <a:lnTo>
                  <a:pt x="1392292" y="600621"/>
                </a:lnTo>
                <a:lnTo>
                  <a:pt x="1327247" y="651007"/>
                </a:lnTo>
                <a:lnTo>
                  <a:pt x="1275688" y="698734"/>
                </a:lnTo>
                <a:lnTo>
                  <a:pt x="1220988" y="742900"/>
                </a:lnTo>
                <a:lnTo>
                  <a:pt x="1209204" y="752160"/>
                </a:lnTo>
                <a:lnTo>
                  <a:pt x="1198297" y="761017"/>
                </a:lnTo>
                <a:lnTo>
                  <a:pt x="1188275" y="769572"/>
                </a:lnTo>
                <a:lnTo>
                  <a:pt x="1179147" y="777925"/>
                </a:lnTo>
                <a:lnTo>
                  <a:pt x="1162270" y="792970"/>
                </a:lnTo>
                <a:lnTo>
                  <a:pt x="1147093" y="806251"/>
                </a:lnTo>
                <a:lnTo>
                  <a:pt x="1133271" y="818123"/>
                </a:lnTo>
                <a:lnTo>
                  <a:pt x="1120457" y="828939"/>
                </a:lnTo>
                <a:lnTo>
                  <a:pt x="1072354" y="868708"/>
                </a:lnTo>
                <a:lnTo>
                  <a:pt x="1060092" y="880220"/>
                </a:lnTo>
                <a:lnTo>
                  <a:pt x="1032600" y="907419"/>
                </a:lnTo>
                <a:lnTo>
                  <a:pt x="986592" y="960118"/>
                </a:lnTo>
                <a:lnTo>
                  <a:pt x="956801" y="997767"/>
                </a:lnTo>
                <a:lnTo>
                  <a:pt x="927247" y="1036596"/>
                </a:lnTo>
                <a:lnTo>
                  <a:pt x="898017" y="1076560"/>
                </a:lnTo>
                <a:lnTo>
                  <a:pt x="869197" y="1117618"/>
                </a:lnTo>
                <a:lnTo>
                  <a:pt x="840874" y="1159725"/>
                </a:lnTo>
                <a:lnTo>
                  <a:pt x="813135" y="1202840"/>
                </a:lnTo>
                <a:lnTo>
                  <a:pt x="786066" y="1246918"/>
                </a:lnTo>
                <a:lnTo>
                  <a:pt x="759754" y="1291916"/>
                </a:lnTo>
                <a:lnTo>
                  <a:pt x="734285" y="1337793"/>
                </a:lnTo>
                <a:lnTo>
                  <a:pt x="709746" y="1384504"/>
                </a:lnTo>
                <a:lnTo>
                  <a:pt x="686224" y="1432006"/>
                </a:lnTo>
                <a:lnTo>
                  <a:pt x="663804" y="1480257"/>
                </a:lnTo>
                <a:lnTo>
                  <a:pt x="642573" y="1529214"/>
                </a:lnTo>
                <a:lnTo>
                  <a:pt x="622619" y="1578833"/>
                </a:lnTo>
                <a:lnTo>
                  <a:pt x="588872" y="1673060"/>
                </a:lnTo>
                <a:lnTo>
                  <a:pt x="572118" y="1720106"/>
                </a:lnTo>
                <a:lnTo>
                  <a:pt x="558841" y="1768052"/>
                </a:lnTo>
                <a:lnTo>
                  <a:pt x="532789" y="1863452"/>
                </a:lnTo>
                <a:lnTo>
                  <a:pt x="529519" y="1875302"/>
                </a:lnTo>
                <a:lnTo>
                  <a:pt x="526695" y="1887229"/>
                </a:lnTo>
                <a:lnTo>
                  <a:pt x="524202" y="1899207"/>
                </a:lnTo>
                <a:lnTo>
                  <a:pt x="521921" y="1911210"/>
                </a:lnTo>
                <a:lnTo>
                  <a:pt x="512685" y="1958978"/>
                </a:lnTo>
                <a:lnTo>
                  <a:pt x="494937" y="2053394"/>
                </a:lnTo>
                <a:lnTo>
                  <a:pt x="484487" y="2146826"/>
                </a:lnTo>
                <a:lnTo>
                  <a:pt x="479629" y="2192699"/>
                </a:lnTo>
                <a:lnTo>
                  <a:pt x="478404" y="2206342"/>
                </a:lnTo>
                <a:lnTo>
                  <a:pt x="478173" y="2208007"/>
                </a:lnTo>
                <a:lnTo>
                  <a:pt x="435923" y="2287167"/>
                </a:lnTo>
                <a:lnTo>
                  <a:pt x="414208" y="2318628"/>
                </a:lnTo>
                <a:lnTo>
                  <a:pt x="391790" y="2354438"/>
                </a:lnTo>
                <a:lnTo>
                  <a:pt x="368895" y="2394154"/>
                </a:lnTo>
                <a:lnTo>
                  <a:pt x="345750" y="2437336"/>
                </a:lnTo>
                <a:lnTo>
                  <a:pt x="322583" y="2483544"/>
                </a:lnTo>
                <a:lnTo>
                  <a:pt x="299621" y="2532337"/>
                </a:lnTo>
                <a:lnTo>
                  <a:pt x="277091" y="2583273"/>
                </a:lnTo>
                <a:lnTo>
                  <a:pt x="255219" y="2635913"/>
                </a:lnTo>
                <a:lnTo>
                  <a:pt x="234233" y="2689814"/>
                </a:lnTo>
                <a:lnTo>
                  <a:pt x="215887" y="2738921"/>
                </a:lnTo>
                <a:lnTo>
                  <a:pt x="198404" y="2788257"/>
                </a:lnTo>
                <a:lnTo>
                  <a:pt x="181735" y="2837467"/>
                </a:lnTo>
                <a:lnTo>
                  <a:pt x="165831" y="2886193"/>
                </a:lnTo>
                <a:lnTo>
                  <a:pt x="150644" y="2934077"/>
                </a:lnTo>
                <a:lnTo>
                  <a:pt x="136124" y="2980761"/>
                </a:lnTo>
                <a:lnTo>
                  <a:pt x="108889" y="3069102"/>
                </a:lnTo>
                <a:lnTo>
                  <a:pt x="96076" y="3110043"/>
                </a:lnTo>
                <a:lnTo>
                  <a:pt x="83735" y="3148355"/>
                </a:lnTo>
                <a:lnTo>
                  <a:pt x="72582" y="3195022"/>
                </a:lnTo>
                <a:lnTo>
                  <a:pt x="62165" y="3242017"/>
                </a:lnTo>
                <a:lnTo>
                  <a:pt x="52492" y="3289242"/>
                </a:lnTo>
                <a:lnTo>
                  <a:pt x="43575" y="3336602"/>
                </a:lnTo>
                <a:lnTo>
                  <a:pt x="35425" y="3384000"/>
                </a:lnTo>
                <a:lnTo>
                  <a:pt x="28051" y="3431339"/>
                </a:lnTo>
                <a:lnTo>
                  <a:pt x="21464" y="3478522"/>
                </a:lnTo>
                <a:lnTo>
                  <a:pt x="15674" y="3525454"/>
                </a:lnTo>
                <a:lnTo>
                  <a:pt x="10792" y="3578719"/>
                </a:lnTo>
                <a:lnTo>
                  <a:pt x="6788" y="3631339"/>
                </a:lnTo>
                <a:lnTo>
                  <a:pt x="3684" y="3683173"/>
                </a:lnTo>
                <a:lnTo>
                  <a:pt x="1503" y="3734079"/>
                </a:lnTo>
                <a:lnTo>
                  <a:pt x="267" y="3783916"/>
                </a:lnTo>
                <a:lnTo>
                  <a:pt x="0" y="3832544"/>
                </a:lnTo>
                <a:lnTo>
                  <a:pt x="722" y="3879820"/>
                </a:lnTo>
                <a:lnTo>
                  <a:pt x="3067" y="3950365"/>
                </a:lnTo>
                <a:lnTo>
                  <a:pt x="7154" y="4016685"/>
                </a:lnTo>
                <a:lnTo>
                  <a:pt x="12624" y="4078320"/>
                </a:lnTo>
                <a:lnTo>
                  <a:pt x="19118" y="4134808"/>
                </a:lnTo>
                <a:lnTo>
                  <a:pt x="26276" y="4185688"/>
                </a:lnTo>
                <a:lnTo>
                  <a:pt x="33740" y="4230501"/>
                </a:lnTo>
                <a:lnTo>
                  <a:pt x="41151" y="4268784"/>
                </a:lnTo>
                <a:lnTo>
                  <a:pt x="54375" y="4323922"/>
                </a:lnTo>
                <a:lnTo>
                  <a:pt x="2303571" y="4323922"/>
                </a:lnTo>
                <a:lnTo>
                  <a:pt x="2303571" y="0"/>
                </a:lnTo>
                <a:close/>
              </a:path>
            </a:pathLst>
          </a:custGeom>
          <a:solidFill>
            <a:srgbClr val="FFE14B"/>
          </a:solidFill>
        </p:spPr>
        <p:txBody>
          <a:bodyPr wrap="square" lIns="0" tIns="0" rIns="0" bIns="0" rtlCol="0"/>
          <a:lstStyle/>
          <a:p>
            <a:endParaRPr/>
          </a:p>
        </p:txBody>
      </p:sp>
      <p:sp>
        <p:nvSpPr>
          <p:cNvPr id="7" name="object 6">
            <a:extLst>
              <a:ext uri="{FF2B5EF4-FFF2-40B4-BE49-F238E27FC236}">
                <a16:creationId xmlns:a16="http://schemas.microsoft.com/office/drawing/2014/main" id="{C1A8F409-6966-4751-8067-EC074E508B90}"/>
              </a:ext>
            </a:extLst>
          </p:cNvPr>
          <p:cNvSpPr txBox="1">
            <a:spLocks noGrp="1"/>
          </p:cNvSpPr>
          <p:nvPr>
            <p:ph type="title"/>
          </p:nvPr>
        </p:nvSpPr>
        <p:spPr>
          <a:xfrm>
            <a:off x="2414591" y="499312"/>
            <a:ext cx="16411366" cy="1256883"/>
          </a:xfrm>
          <a:prstGeom prst="rect">
            <a:avLst/>
          </a:prstGeom>
        </p:spPr>
        <p:txBody>
          <a:bodyPr vert="horz" wrap="square" lIns="0" tIns="222250" rIns="0" bIns="0" rtlCol="0">
            <a:spAutoFit/>
          </a:bodyPr>
          <a:lstStyle/>
          <a:p>
            <a:pPr marL="12700" marR="5080">
              <a:lnSpc>
                <a:spcPts val="8240"/>
              </a:lnSpc>
              <a:spcBef>
                <a:spcPts val="1750"/>
              </a:spcBef>
            </a:pPr>
            <a:r>
              <a:rPr lang="en-GB" sz="6600" dirty="0">
                <a:solidFill>
                  <a:srgbClr val="FFFFFF"/>
                </a:solidFill>
                <a:latin typeface="Roc Grotesk Condensed Black" pitchFamily="2" charset="77"/>
                <a:cs typeface="CampaignLight"/>
              </a:rPr>
              <a:t>Questions with an immunisation nurse</a:t>
            </a:r>
            <a:endParaRPr sz="6600" dirty="0">
              <a:latin typeface="Roc Grotesk Condensed Black" pitchFamily="2" charset="77"/>
              <a:cs typeface="CampaignLight"/>
            </a:endParaRPr>
          </a:p>
        </p:txBody>
      </p:sp>
      <p:pic>
        <p:nvPicPr>
          <p:cNvPr id="6" name="Nurse Q&amp;A_v4a">
            <a:hlinkClick r:id="" action="ppaction://media"/>
            <a:extLst>
              <a:ext uri="{FF2B5EF4-FFF2-40B4-BE49-F238E27FC236}">
                <a16:creationId xmlns:a16="http://schemas.microsoft.com/office/drawing/2014/main" id="{F1DA76D2-0E62-05B3-56A5-E7EAE1953A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61937" y="2039062"/>
            <a:ext cx="14821634" cy="8337169"/>
          </a:xfrm>
          <a:prstGeom prst="rect">
            <a:avLst/>
          </a:prstGeom>
        </p:spPr>
      </p:pic>
    </p:spTree>
    <p:extLst>
      <p:ext uri="{BB962C8B-B14F-4D97-AF65-F5344CB8AC3E}">
        <p14:creationId xmlns:p14="http://schemas.microsoft.com/office/powerpoint/2010/main" val="332509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F7E5F"/>
          </a:solidFill>
        </p:spPr>
        <p:txBody>
          <a:bodyPr wrap="square" lIns="0" tIns="0" rIns="0" bIns="0" rtlCol="0"/>
          <a:lstStyle/>
          <a:p>
            <a:endParaRPr/>
          </a:p>
        </p:txBody>
      </p:sp>
      <p:sp>
        <p:nvSpPr>
          <p:cNvPr id="3" name="object 3"/>
          <p:cNvSpPr/>
          <p:nvPr/>
        </p:nvSpPr>
        <p:spPr>
          <a:xfrm>
            <a:off x="0" y="0"/>
            <a:ext cx="3124835" cy="4194810"/>
          </a:xfrm>
          <a:custGeom>
            <a:avLst/>
            <a:gdLst/>
            <a:ahLst/>
            <a:cxnLst/>
            <a:rect l="l" t="t" r="r" b="b"/>
            <a:pathLst>
              <a:path w="3124835" h="4194810">
                <a:moveTo>
                  <a:pt x="2848113" y="0"/>
                </a:moveTo>
                <a:lnTo>
                  <a:pt x="0" y="0"/>
                </a:lnTo>
                <a:lnTo>
                  <a:pt x="0" y="4194758"/>
                </a:lnTo>
                <a:lnTo>
                  <a:pt x="70399" y="4161433"/>
                </a:lnTo>
                <a:lnTo>
                  <a:pt x="166623" y="4117576"/>
                </a:lnTo>
                <a:lnTo>
                  <a:pt x="258861" y="4070185"/>
                </a:lnTo>
                <a:lnTo>
                  <a:pt x="300464" y="4045639"/>
                </a:lnTo>
                <a:lnTo>
                  <a:pt x="342331" y="4020456"/>
                </a:lnTo>
                <a:lnTo>
                  <a:pt x="384401" y="3994653"/>
                </a:lnTo>
                <a:lnTo>
                  <a:pt x="426614" y="3968251"/>
                </a:lnTo>
                <a:lnTo>
                  <a:pt x="468909" y="3941268"/>
                </a:lnTo>
                <a:lnTo>
                  <a:pt x="511224" y="3913723"/>
                </a:lnTo>
                <a:lnTo>
                  <a:pt x="553501" y="3885635"/>
                </a:lnTo>
                <a:lnTo>
                  <a:pt x="595677" y="3857022"/>
                </a:lnTo>
                <a:lnTo>
                  <a:pt x="637693" y="3827903"/>
                </a:lnTo>
                <a:lnTo>
                  <a:pt x="679488" y="3798298"/>
                </a:lnTo>
                <a:lnTo>
                  <a:pt x="721001" y="3768225"/>
                </a:lnTo>
                <a:lnTo>
                  <a:pt x="762172" y="3737703"/>
                </a:lnTo>
                <a:lnTo>
                  <a:pt x="802940" y="3706750"/>
                </a:lnTo>
                <a:lnTo>
                  <a:pt x="843245" y="3675387"/>
                </a:lnTo>
                <a:lnTo>
                  <a:pt x="883026" y="3643631"/>
                </a:lnTo>
                <a:lnTo>
                  <a:pt x="922222" y="3611502"/>
                </a:lnTo>
                <a:lnTo>
                  <a:pt x="960772" y="3579018"/>
                </a:lnTo>
                <a:lnTo>
                  <a:pt x="998617" y="3546198"/>
                </a:lnTo>
                <a:lnTo>
                  <a:pt x="1035696" y="3513061"/>
                </a:lnTo>
                <a:lnTo>
                  <a:pt x="1162289" y="3393881"/>
                </a:lnTo>
                <a:lnTo>
                  <a:pt x="1286059" y="3263320"/>
                </a:lnTo>
                <a:lnTo>
                  <a:pt x="1411087" y="3113890"/>
                </a:lnTo>
                <a:lnTo>
                  <a:pt x="1467546" y="3035714"/>
                </a:lnTo>
                <a:lnTo>
                  <a:pt x="1494938" y="2997338"/>
                </a:lnTo>
                <a:lnTo>
                  <a:pt x="1502833" y="2985925"/>
                </a:lnTo>
                <a:lnTo>
                  <a:pt x="1503901" y="2984532"/>
                </a:lnTo>
                <a:lnTo>
                  <a:pt x="1591407" y="2917361"/>
                </a:lnTo>
                <a:lnTo>
                  <a:pt x="1624421" y="2895690"/>
                </a:lnTo>
                <a:lnTo>
                  <a:pt x="1659425" y="2871533"/>
                </a:lnTo>
                <a:lnTo>
                  <a:pt x="1696158" y="2845096"/>
                </a:lnTo>
                <a:lnTo>
                  <a:pt x="1734356" y="2816584"/>
                </a:lnTo>
                <a:lnTo>
                  <a:pt x="1773760" y="2786201"/>
                </a:lnTo>
                <a:lnTo>
                  <a:pt x="1814107" y="2754153"/>
                </a:lnTo>
                <a:lnTo>
                  <a:pt x="1855136" y="2720643"/>
                </a:lnTo>
                <a:lnTo>
                  <a:pt x="1896586" y="2685876"/>
                </a:lnTo>
                <a:lnTo>
                  <a:pt x="1938193" y="2650057"/>
                </a:lnTo>
                <a:lnTo>
                  <a:pt x="1979698" y="2613392"/>
                </a:lnTo>
                <a:lnTo>
                  <a:pt x="2020838" y="2576084"/>
                </a:lnTo>
                <a:lnTo>
                  <a:pt x="2061731" y="2538416"/>
                </a:lnTo>
                <a:lnTo>
                  <a:pt x="2101874" y="2500587"/>
                </a:lnTo>
                <a:lnTo>
                  <a:pt x="2141185" y="2462819"/>
                </a:lnTo>
                <a:lnTo>
                  <a:pt x="2179582" y="2425335"/>
                </a:lnTo>
                <a:lnTo>
                  <a:pt x="2253298" y="2352111"/>
                </a:lnTo>
                <a:lnTo>
                  <a:pt x="2386107" y="2218886"/>
                </a:lnTo>
                <a:lnTo>
                  <a:pt x="2415779" y="2189635"/>
                </a:lnTo>
                <a:lnTo>
                  <a:pt x="2451027" y="2150420"/>
                </a:lnTo>
                <a:lnTo>
                  <a:pt x="2485557" y="2110954"/>
                </a:lnTo>
                <a:lnTo>
                  <a:pt x="2519312" y="2071315"/>
                </a:lnTo>
                <a:lnTo>
                  <a:pt x="2552233" y="2031586"/>
                </a:lnTo>
                <a:lnTo>
                  <a:pt x="2584262" y="1991847"/>
                </a:lnTo>
                <a:lnTo>
                  <a:pt x="2615340" y="1952177"/>
                </a:lnTo>
                <a:lnTo>
                  <a:pt x="2645409" y="1912659"/>
                </a:lnTo>
                <a:lnTo>
                  <a:pt x="2674410" y="1873372"/>
                </a:lnTo>
                <a:lnTo>
                  <a:pt x="2705316" y="1828832"/>
                </a:lnTo>
                <a:lnTo>
                  <a:pt x="2734877" y="1784853"/>
                </a:lnTo>
                <a:lnTo>
                  <a:pt x="2762998" y="1741554"/>
                </a:lnTo>
                <a:lnTo>
                  <a:pt x="2789586" y="1699053"/>
                </a:lnTo>
                <a:lnTo>
                  <a:pt x="2814547" y="1657469"/>
                </a:lnTo>
                <a:lnTo>
                  <a:pt x="2837786" y="1616921"/>
                </a:lnTo>
                <a:lnTo>
                  <a:pt x="2859211" y="1577528"/>
                </a:lnTo>
                <a:lnTo>
                  <a:pt x="2893200" y="1511686"/>
                </a:lnTo>
                <a:lnTo>
                  <a:pt x="2922081" y="1450420"/>
                </a:lnTo>
                <a:lnTo>
                  <a:pt x="2946152" y="1394265"/>
                </a:lnTo>
                <a:lnTo>
                  <a:pt x="2965712" y="1343754"/>
                </a:lnTo>
                <a:lnTo>
                  <a:pt x="2981059" y="1299418"/>
                </a:lnTo>
                <a:lnTo>
                  <a:pt x="2992491" y="1261791"/>
                </a:lnTo>
                <a:lnTo>
                  <a:pt x="3004809" y="1208796"/>
                </a:lnTo>
                <a:lnTo>
                  <a:pt x="3027518" y="1208796"/>
                </a:lnTo>
                <a:lnTo>
                  <a:pt x="3043299" y="1168043"/>
                </a:lnTo>
                <a:lnTo>
                  <a:pt x="3060137" y="1103972"/>
                </a:lnTo>
                <a:lnTo>
                  <a:pt x="3068553" y="1065669"/>
                </a:lnTo>
                <a:lnTo>
                  <a:pt x="3068136" y="1065669"/>
                </a:lnTo>
                <a:lnTo>
                  <a:pt x="3070923" y="1056109"/>
                </a:lnTo>
                <a:lnTo>
                  <a:pt x="3075161" y="1040801"/>
                </a:lnTo>
                <a:lnTo>
                  <a:pt x="3080324" y="1020506"/>
                </a:lnTo>
                <a:lnTo>
                  <a:pt x="3085885" y="995985"/>
                </a:lnTo>
                <a:lnTo>
                  <a:pt x="3099413" y="936783"/>
                </a:lnTo>
                <a:lnTo>
                  <a:pt x="3110491" y="869591"/>
                </a:lnTo>
                <a:lnTo>
                  <a:pt x="3115878" y="834546"/>
                </a:lnTo>
                <a:lnTo>
                  <a:pt x="3119380" y="799823"/>
                </a:lnTo>
                <a:lnTo>
                  <a:pt x="3121937" y="765890"/>
                </a:lnTo>
                <a:lnTo>
                  <a:pt x="3124491" y="733219"/>
                </a:lnTo>
                <a:lnTo>
                  <a:pt x="3124522" y="693438"/>
                </a:lnTo>
                <a:lnTo>
                  <a:pt x="3096078" y="693438"/>
                </a:lnTo>
                <a:lnTo>
                  <a:pt x="3092706" y="690373"/>
                </a:lnTo>
                <a:lnTo>
                  <a:pt x="3089256" y="682456"/>
                </a:lnTo>
                <a:lnTo>
                  <a:pt x="3085761" y="670020"/>
                </a:lnTo>
                <a:lnTo>
                  <a:pt x="3082120" y="653426"/>
                </a:lnTo>
                <a:lnTo>
                  <a:pt x="3077836" y="633144"/>
                </a:lnTo>
                <a:lnTo>
                  <a:pt x="3072409" y="609641"/>
                </a:lnTo>
                <a:lnTo>
                  <a:pt x="3060838" y="553559"/>
                </a:lnTo>
                <a:lnTo>
                  <a:pt x="3043991" y="488880"/>
                </a:lnTo>
                <a:lnTo>
                  <a:pt x="3033322" y="451621"/>
                </a:lnTo>
                <a:lnTo>
                  <a:pt x="3021152" y="413079"/>
                </a:lnTo>
                <a:lnTo>
                  <a:pt x="3007528" y="373654"/>
                </a:lnTo>
                <a:lnTo>
                  <a:pt x="2992495" y="333744"/>
                </a:lnTo>
                <a:lnTo>
                  <a:pt x="2978582" y="286589"/>
                </a:lnTo>
                <a:lnTo>
                  <a:pt x="2962823" y="239839"/>
                </a:lnTo>
                <a:lnTo>
                  <a:pt x="2945207" y="193510"/>
                </a:lnTo>
                <a:lnTo>
                  <a:pt x="2925721" y="147617"/>
                </a:lnTo>
                <a:lnTo>
                  <a:pt x="2904353" y="102173"/>
                </a:lnTo>
                <a:lnTo>
                  <a:pt x="2881092" y="57194"/>
                </a:lnTo>
                <a:lnTo>
                  <a:pt x="2855926" y="12695"/>
                </a:lnTo>
                <a:lnTo>
                  <a:pt x="2848113" y="0"/>
                </a:lnTo>
                <a:close/>
              </a:path>
              <a:path w="3124835" h="4194810">
                <a:moveTo>
                  <a:pt x="3027518" y="1208796"/>
                </a:moveTo>
                <a:lnTo>
                  <a:pt x="3004809" y="1208796"/>
                </a:lnTo>
                <a:lnTo>
                  <a:pt x="3005273" y="1213919"/>
                </a:lnTo>
                <a:lnTo>
                  <a:pt x="3003922" y="1226598"/>
                </a:lnTo>
                <a:lnTo>
                  <a:pt x="3002036" y="1241642"/>
                </a:lnTo>
                <a:lnTo>
                  <a:pt x="3000892" y="1253862"/>
                </a:lnTo>
                <a:lnTo>
                  <a:pt x="3002910" y="1257894"/>
                </a:lnTo>
                <a:lnTo>
                  <a:pt x="3009971" y="1248424"/>
                </a:lnTo>
                <a:lnTo>
                  <a:pt x="3023094" y="1220218"/>
                </a:lnTo>
                <a:lnTo>
                  <a:pt x="3027518" y="1208796"/>
                </a:lnTo>
                <a:close/>
              </a:path>
              <a:path w="3124835" h="4194810">
                <a:moveTo>
                  <a:pt x="3068566" y="1065596"/>
                </a:moveTo>
                <a:lnTo>
                  <a:pt x="3068136" y="1065669"/>
                </a:lnTo>
                <a:lnTo>
                  <a:pt x="3068553" y="1065669"/>
                </a:lnTo>
                <a:close/>
              </a:path>
              <a:path w="3124835" h="4194810">
                <a:moveTo>
                  <a:pt x="3113198" y="588788"/>
                </a:moveTo>
                <a:lnTo>
                  <a:pt x="3111287" y="592102"/>
                </a:lnTo>
                <a:lnTo>
                  <a:pt x="3110778" y="624533"/>
                </a:lnTo>
                <a:lnTo>
                  <a:pt x="3108637" y="650523"/>
                </a:lnTo>
                <a:lnTo>
                  <a:pt x="3105637" y="670198"/>
                </a:lnTo>
                <a:lnTo>
                  <a:pt x="3102554" y="683681"/>
                </a:lnTo>
                <a:lnTo>
                  <a:pt x="3099363" y="691318"/>
                </a:lnTo>
                <a:lnTo>
                  <a:pt x="3096078" y="693438"/>
                </a:lnTo>
                <a:lnTo>
                  <a:pt x="3124522" y="693438"/>
                </a:lnTo>
                <a:lnTo>
                  <a:pt x="3123558" y="653426"/>
                </a:lnTo>
                <a:lnTo>
                  <a:pt x="3118595" y="607949"/>
                </a:lnTo>
                <a:lnTo>
                  <a:pt x="3115597" y="593875"/>
                </a:lnTo>
                <a:lnTo>
                  <a:pt x="3113198" y="588788"/>
                </a:lnTo>
                <a:close/>
              </a:path>
            </a:pathLst>
          </a:custGeom>
          <a:solidFill>
            <a:srgbClr val="042E5A"/>
          </a:solidFill>
        </p:spPr>
        <p:txBody>
          <a:bodyPr wrap="square" lIns="0" tIns="0" rIns="0" bIns="0" rtlCol="0"/>
          <a:lstStyle/>
          <a:p>
            <a:endParaRPr/>
          </a:p>
        </p:txBody>
      </p:sp>
      <p:sp>
        <p:nvSpPr>
          <p:cNvPr id="4" name="object 4"/>
          <p:cNvSpPr/>
          <p:nvPr/>
        </p:nvSpPr>
        <p:spPr>
          <a:xfrm>
            <a:off x="17800528" y="4887132"/>
            <a:ext cx="2303780" cy="6421755"/>
          </a:xfrm>
          <a:custGeom>
            <a:avLst/>
            <a:gdLst/>
            <a:ahLst/>
            <a:cxnLst/>
            <a:rect l="l" t="t" r="r" b="b"/>
            <a:pathLst>
              <a:path w="2303780" h="6421755">
                <a:moveTo>
                  <a:pt x="2303571" y="4947802"/>
                </a:moveTo>
                <a:lnTo>
                  <a:pt x="225095" y="4947802"/>
                </a:lnTo>
                <a:lnTo>
                  <a:pt x="229451" y="4951626"/>
                </a:lnTo>
                <a:lnTo>
                  <a:pt x="236212" y="4961347"/>
                </a:lnTo>
                <a:lnTo>
                  <a:pt x="245190" y="4976564"/>
                </a:lnTo>
                <a:lnTo>
                  <a:pt x="256299" y="4996841"/>
                </a:lnTo>
                <a:lnTo>
                  <a:pt x="269739" y="5021621"/>
                </a:lnTo>
                <a:lnTo>
                  <a:pt x="285708" y="5050350"/>
                </a:lnTo>
                <a:lnTo>
                  <a:pt x="322618" y="5118840"/>
                </a:lnTo>
                <a:lnTo>
                  <a:pt x="368187" y="5197947"/>
                </a:lnTo>
                <a:lnTo>
                  <a:pt x="395256" y="5243547"/>
                </a:lnTo>
                <a:lnTo>
                  <a:pt x="424225" y="5290746"/>
                </a:lnTo>
                <a:lnTo>
                  <a:pt x="454863" y="5339060"/>
                </a:lnTo>
                <a:lnTo>
                  <a:pt x="486937" y="5388004"/>
                </a:lnTo>
                <a:lnTo>
                  <a:pt x="512182" y="5430372"/>
                </a:lnTo>
                <a:lnTo>
                  <a:pt x="538169" y="5472506"/>
                </a:lnTo>
                <a:lnTo>
                  <a:pt x="564897" y="5514398"/>
                </a:lnTo>
                <a:lnTo>
                  <a:pt x="592370" y="5556042"/>
                </a:lnTo>
                <a:lnTo>
                  <a:pt x="620587" y="5597431"/>
                </a:lnTo>
                <a:lnTo>
                  <a:pt x="649550" y="5638558"/>
                </a:lnTo>
                <a:lnTo>
                  <a:pt x="679260" y="5679415"/>
                </a:lnTo>
                <a:lnTo>
                  <a:pt x="709719" y="5719997"/>
                </a:lnTo>
                <a:lnTo>
                  <a:pt x="740926" y="5760296"/>
                </a:lnTo>
                <a:lnTo>
                  <a:pt x="772884" y="5800305"/>
                </a:lnTo>
                <a:lnTo>
                  <a:pt x="805594" y="5840016"/>
                </a:lnTo>
                <a:lnTo>
                  <a:pt x="839056" y="5879424"/>
                </a:lnTo>
                <a:lnTo>
                  <a:pt x="873272" y="5918522"/>
                </a:lnTo>
                <a:lnTo>
                  <a:pt x="908243" y="5957301"/>
                </a:lnTo>
                <a:lnTo>
                  <a:pt x="943971" y="5995756"/>
                </a:lnTo>
                <a:lnTo>
                  <a:pt x="958092" y="6048954"/>
                </a:lnTo>
                <a:lnTo>
                  <a:pt x="973363" y="6101204"/>
                </a:lnTo>
                <a:lnTo>
                  <a:pt x="989774" y="6152499"/>
                </a:lnTo>
                <a:lnTo>
                  <a:pt x="1007311" y="6202830"/>
                </a:lnTo>
                <a:lnTo>
                  <a:pt x="1025963" y="6252191"/>
                </a:lnTo>
                <a:lnTo>
                  <a:pt x="1045716" y="6300574"/>
                </a:lnTo>
                <a:lnTo>
                  <a:pt x="1066560" y="6347971"/>
                </a:lnTo>
                <a:lnTo>
                  <a:pt x="1088481" y="6394375"/>
                </a:lnTo>
                <a:lnTo>
                  <a:pt x="1102175" y="6421423"/>
                </a:lnTo>
                <a:lnTo>
                  <a:pt x="2303571" y="6421423"/>
                </a:lnTo>
                <a:lnTo>
                  <a:pt x="2303571" y="4947802"/>
                </a:lnTo>
                <a:close/>
              </a:path>
              <a:path w="2303780" h="6421755">
                <a:moveTo>
                  <a:pt x="2303571" y="4496105"/>
                </a:moveTo>
                <a:lnTo>
                  <a:pt x="69400" y="4496105"/>
                </a:lnTo>
                <a:lnTo>
                  <a:pt x="71633" y="4507648"/>
                </a:lnTo>
                <a:lnTo>
                  <a:pt x="80781" y="4550663"/>
                </a:lnTo>
                <a:lnTo>
                  <a:pt x="104886" y="4651891"/>
                </a:lnTo>
                <a:lnTo>
                  <a:pt x="127828" y="4733250"/>
                </a:lnTo>
                <a:lnTo>
                  <a:pt x="140141" y="4775702"/>
                </a:lnTo>
                <a:lnTo>
                  <a:pt x="153904" y="4817816"/>
                </a:lnTo>
                <a:lnTo>
                  <a:pt x="168090" y="4858994"/>
                </a:lnTo>
                <a:lnTo>
                  <a:pt x="181669" y="4898637"/>
                </a:lnTo>
                <a:lnTo>
                  <a:pt x="196082" y="4935289"/>
                </a:lnTo>
                <a:lnTo>
                  <a:pt x="221887" y="4997889"/>
                </a:lnTo>
                <a:lnTo>
                  <a:pt x="247117" y="5051085"/>
                </a:lnTo>
                <a:lnTo>
                  <a:pt x="260963" y="5074534"/>
                </a:lnTo>
                <a:lnTo>
                  <a:pt x="260997" y="5070559"/>
                </a:lnTo>
                <a:lnTo>
                  <a:pt x="245791" y="5031148"/>
                </a:lnTo>
                <a:lnTo>
                  <a:pt x="235080" y="4999612"/>
                </a:lnTo>
                <a:lnTo>
                  <a:pt x="228144" y="4975777"/>
                </a:lnTo>
                <a:lnTo>
                  <a:pt x="224265" y="4959473"/>
                </a:lnTo>
                <a:lnTo>
                  <a:pt x="223310" y="4950282"/>
                </a:lnTo>
                <a:lnTo>
                  <a:pt x="225095" y="4947802"/>
                </a:lnTo>
                <a:lnTo>
                  <a:pt x="2303571" y="4947802"/>
                </a:lnTo>
                <a:lnTo>
                  <a:pt x="2303571" y="4496105"/>
                </a:lnTo>
                <a:close/>
              </a:path>
              <a:path w="2303780" h="6421755">
                <a:moveTo>
                  <a:pt x="32323" y="4264291"/>
                </a:moveTo>
                <a:lnTo>
                  <a:pt x="33276" y="4309512"/>
                </a:lnTo>
                <a:lnTo>
                  <a:pt x="41202" y="4372360"/>
                </a:lnTo>
                <a:lnTo>
                  <a:pt x="57746" y="4449771"/>
                </a:lnTo>
                <a:lnTo>
                  <a:pt x="67652" y="4491048"/>
                </a:lnTo>
                <a:lnTo>
                  <a:pt x="69055" y="4496178"/>
                </a:lnTo>
                <a:lnTo>
                  <a:pt x="69400" y="4496105"/>
                </a:lnTo>
                <a:lnTo>
                  <a:pt x="2303571" y="4496105"/>
                </a:lnTo>
                <a:lnTo>
                  <a:pt x="2303571" y="4323922"/>
                </a:lnTo>
                <a:lnTo>
                  <a:pt x="54375" y="4323922"/>
                </a:lnTo>
                <a:lnTo>
                  <a:pt x="51511" y="4317680"/>
                </a:lnTo>
                <a:lnTo>
                  <a:pt x="46548" y="4302305"/>
                </a:lnTo>
                <a:lnTo>
                  <a:pt x="40902" y="4284071"/>
                </a:lnTo>
                <a:lnTo>
                  <a:pt x="35988" y="4269253"/>
                </a:lnTo>
                <a:lnTo>
                  <a:pt x="32323" y="4264291"/>
                </a:lnTo>
                <a:close/>
              </a:path>
              <a:path w="2303780" h="6421755">
                <a:moveTo>
                  <a:pt x="2303571" y="0"/>
                </a:moveTo>
                <a:lnTo>
                  <a:pt x="2232234" y="71102"/>
                </a:lnTo>
                <a:lnTo>
                  <a:pt x="2204982" y="99092"/>
                </a:lnTo>
                <a:lnTo>
                  <a:pt x="2131652" y="182592"/>
                </a:lnTo>
                <a:lnTo>
                  <a:pt x="2093119" y="228821"/>
                </a:lnTo>
                <a:lnTo>
                  <a:pt x="2082679" y="243763"/>
                </a:lnTo>
                <a:lnTo>
                  <a:pt x="2076219" y="245229"/>
                </a:lnTo>
                <a:lnTo>
                  <a:pt x="2068334" y="248915"/>
                </a:lnTo>
                <a:lnTo>
                  <a:pt x="2001279" y="277940"/>
                </a:lnTo>
                <a:lnTo>
                  <a:pt x="1974532" y="286741"/>
                </a:lnTo>
                <a:lnTo>
                  <a:pt x="1920203" y="303646"/>
                </a:lnTo>
                <a:lnTo>
                  <a:pt x="1887844" y="315892"/>
                </a:lnTo>
                <a:lnTo>
                  <a:pt x="1840949" y="334671"/>
                </a:lnTo>
                <a:lnTo>
                  <a:pt x="1777414" y="365062"/>
                </a:lnTo>
                <a:lnTo>
                  <a:pt x="1741675" y="382908"/>
                </a:lnTo>
                <a:lnTo>
                  <a:pt x="1624963" y="446570"/>
                </a:lnTo>
                <a:lnTo>
                  <a:pt x="1584331" y="470092"/>
                </a:lnTo>
                <a:lnTo>
                  <a:pt x="1464772" y="546581"/>
                </a:lnTo>
                <a:lnTo>
                  <a:pt x="1427664" y="573684"/>
                </a:lnTo>
                <a:lnTo>
                  <a:pt x="1392292" y="600621"/>
                </a:lnTo>
                <a:lnTo>
                  <a:pt x="1327247" y="651007"/>
                </a:lnTo>
                <a:lnTo>
                  <a:pt x="1275688" y="698734"/>
                </a:lnTo>
                <a:lnTo>
                  <a:pt x="1220988" y="742900"/>
                </a:lnTo>
                <a:lnTo>
                  <a:pt x="1209204" y="752160"/>
                </a:lnTo>
                <a:lnTo>
                  <a:pt x="1198297" y="761017"/>
                </a:lnTo>
                <a:lnTo>
                  <a:pt x="1188275" y="769572"/>
                </a:lnTo>
                <a:lnTo>
                  <a:pt x="1179147" y="777925"/>
                </a:lnTo>
                <a:lnTo>
                  <a:pt x="1162270" y="792970"/>
                </a:lnTo>
                <a:lnTo>
                  <a:pt x="1147093" y="806251"/>
                </a:lnTo>
                <a:lnTo>
                  <a:pt x="1133271" y="818123"/>
                </a:lnTo>
                <a:lnTo>
                  <a:pt x="1120457" y="828939"/>
                </a:lnTo>
                <a:lnTo>
                  <a:pt x="1072354" y="868708"/>
                </a:lnTo>
                <a:lnTo>
                  <a:pt x="1060092" y="880220"/>
                </a:lnTo>
                <a:lnTo>
                  <a:pt x="1032600" y="907419"/>
                </a:lnTo>
                <a:lnTo>
                  <a:pt x="986592" y="960118"/>
                </a:lnTo>
                <a:lnTo>
                  <a:pt x="956801" y="997767"/>
                </a:lnTo>
                <a:lnTo>
                  <a:pt x="927247" y="1036596"/>
                </a:lnTo>
                <a:lnTo>
                  <a:pt x="898017" y="1076560"/>
                </a:lnTo>
                <a:lnTo>
                  <a:pt x="869197" y="1117618"/>
                </a:lnTo>
                <a:lnTo>
                  <a:pt x="840874" y="1159725"/>
                </a:lnTo>
                <a:lnTo>
                  <a:pt x="813135" y="1202840"/>
                </a:lnTo>
                <a:lnTo>
                  <a:pt x="786066" y="1246918"/>
                </a:lnTo>
                <a:lnTo>
                  <a:pt x="759754" y="1291916"/>
                </a:lnTo>
                <a:lnTo>
                  <a:pt x="734285" y="1337793"/>
                </a:lnTo>
                <a:lnTo>
                  <a:pt x="709746" y="1384504"/>
                </a:lnTo>
                <a:lnTo>
                  <a:pt x="686224" y="1432006"/>
                </a:lnTo>
                <a:lnTo>
                  <a:pt x="663804" y="1480257"/>
                </a:lnTo>
                <a:lnTo>
                  <a:pt x="642573" y="1529214"/>
                </a:lnTo>
                <a:lnTo>
                  <a:pt x="622619" y="1578833"/>
                </a:lnTo>
                <a:lnTo>
                  <a:pt x="588872" y="1673060"/>
                </a:lnTo>
                <a:lnTo>
                  <a:pt x="572118" y="1720106"/>
                </a:lnTo>
                <a:lnTo>
                  <a:pt x="558841" y="1768052"/>
                </a:lnTo>
                <a:lnTo>
                  <a:pt x="532789" y="1863452"/>
                </a:lnTo>
                <a:lnTo>
                  <a:pt x="529519" y="1875302"/>
                </a:lnTo>
                <a:lnTo>
                  <a:pt x="526695" y="1887229"/>
                </a:lnTo>
                <a:lnTo>
                  <a:pt x="524202" y="1899207"/>
                </a:lnTo>
                <a:lnTo>
                  <a:pt x="521921" y="1911210"/>
                </a:lnTo>
                <a:lnTo>
                  <a:pt x="512685" y="1958978"/>
                </a:lnTo>
                <a:lnTo>
                  <a:pt x="494937" y="2053394"/>
                </a:lnTo>
                <a:lnTo>
                  <a:pt x="484487" y="2146826"/>
                </a:lnTo>
                <a:lnTo>
                  <a:pt x="479629" y="2192699"/>
                </a:lnTo>
                <a:lnTo>
                  <a:pt x="478404" y="2206342"/>
                </a:lnTo>
                <a:lnTo>
                  <a:pt x="478173" y="2208007"/>
                </a:lnTo>
                <a:lnTo>
                  <a:pt x="435923" y="2287167"/>
                </a:lnTo>
                <a:lnTo>
                  <a:pt x="414208" y="2318628"/>
                </a:lnTo>
                <a:lnTo>
                  <a:pt x="391790" y="2354438"/>
                </a:lnTo>
                <a:lnTo>
                  <a:pt x="368895" y="2394154"/>
                </a:lnTo>
                <a:lnTo>
                  <a:pt x="345750" y="2437336"/>
                </a:lnTo>
                <a:lnTo>
                  <a:pt x="322583" y="2483544"/>
                </a:lnTo>
                <a:lnTo>
                  <a:pt x="299621" y="2532337"/>
                </a:lnTo>
                <a:lnTo>
                  <a:pt x="277091" y="2583273"/>
                </a:lnTo>
                <a:lnTo>
                  <a:pt x="255219" y="2635913"/>
                </a:lnTo>
                <a:lnTo>
                  <a:pt x="234233" y="2689814"/>
                </a:lnTo>
                <a:lnTo>
                  <a:pt x="215887" y="2738921"/>
                </a:lnTo>
                <a:lnTo>
                  <a:pt x="198404" y="2788257"/>
                </a:lnTo>
                <a:lnTo>
                  <a:pt x="181735" y="2837467"/>
                </a:lnTo>
                <a:lnTo>
                  <a:pt x="165831" y="2886193"/>
                </a:lnTo>
                <a:lnTo>
                  <a:pt x="150644" y="2934077"/>
                </a:lnTo>
                <a:lnTo>
                  <a:pt x="136124" y="2980761"/>
                </a:lnTo>
                <a:lnTo>
                  <a:pt x="108889" y="3069102"/>
                </a:lnTo>
                <a:lnTo>
                  <a:pt x="96076" y="3110043"/>
                </a:lnTo>
                <a:lnTo>
                  <a:pt x="83735" y="3148355"/>
                </a:lnTo>
                <a:lnTo>
                  <a:pt x="72582" y="3195022"/>
                </a:lnTo>
                <a:lnTo>
                  <a:pt x="62165" y="3242017"/>
                </a:lnTo>
                <a:lnTo>
                  <a:pt x="52492" y="3289242"/>
                </a:lnTo>
                <a:lnTo>
                  <a:pt x="43575" y="3336602"/>
                </a:lnTo>
                <a:lnTo>
                  <a:pt x="35425" y="3384000"/>
                </a:lnTo>
                <a:lnTo>
                  <a:pt x="28051" y="3431339"/>
                </a:lnTo>
                <a:lnTo>
                  <a:pt x="21464" y="3478522"/>
                </a:lnTo>
                <a:lnTo>
                  <a:pt x="15674" y="3525454"/>
                </a:lnTo>
                <a:lnTo>
                  <a:pt x="10792" y="3578719"/>
                </a:lnTo>
                <a:lnTo>
                  <a:pt x="6788" y="3631339"/>
                </a:lnTo>
                <a:lnTo>
                  <a:pt x="3684" y="3683173"/>
                </a:lnTo>
                <a:lnTo>
                  <a:pt x="1503" y="3734079"/>
                </a:lnTo>
                <a:lnTo>
                  <a:pt x="267" y="3783916"/>
                </a:lnTo>
                <a:lnTo>
                  <a:pt x="0" y="3832544"/>
                </a:lnTo>
                <a:lnTo>
                  <a:pt x="722" y="3879820"/>
                </a:lnTo>
                <a:lnTo>
                  <a:pt x="3067" y="3950365"/>
                </a:lnTo>
                <a:lnTo>
                  <a:pt x="7154" y="4016685"/>
                </a:lnTo>
                <a:lnTo>
                  <a:pt x="12624" y="4078320"/>
                </a:lnTo>
                <a:lnTo>
                  <a:pt x="19118" y="4134808"/>
                </a:lnTo>
                <a:lnTo>
                  <a:pt x="26276" y="4185688"/>
                </a:lnTo>
                <a:lnTo>
                  <a:pt x="33740" y="4230501"/>
                </a:lnTo>
                <a:lnTo>
                  <a:pt x="41151" y="4268784"/>
                </a:lnTo>
                <a:lnTo>
                  <a:pt x="54375" y="4323922"/>
                </a:lnTo>
                <a:lnTo>
                  <a:pt x="2303571" y="4323922"/>
                </a:lnTo>
                <a:lnTo>
                  <a:pt x="2303571" y="0"/>
                </a:lnTo>
                <a:close/>
              </a:path>
            </a:pathLst>
          </a:custGeom>
          <a:solidFill>
            <a:srgbClr val="FFE14B"/>
          </a:solidFill>
        </p:spPr>
        <p:txBody>
          <a:bodyPr wrap="square" lIns="0" tIns="0" rIns="0" bIns="0" rtlCol="0"/>
          <a:lstStyle/>
          <a:p>
            <a:endParaRPr/>
          </a:p>
        </p:txBody>
      </p:sp>
      <p:sp>
        <p:nvSpPr>
          <p:cNvPr id="6" name="object 6"/>
          <p:cNvSpPr txBox="1">
            <a:spLocks noGrp="1"/>
          </p:cNvSpPr>
          <p:nvPr>
            <p:ph type="title"/>
          </p:nvPr>
        </p:nvSpPr>
        <p:spPr>
          <a:xfrm>
            <a:off x="2366102" y="506788"/>
            <a:ext cx="17210948" cy="1256883"/>
          </a:xfrm>
          <a:prstGeom prst="rect">
            <a:avLst/>
          </a:prstGeom>
        </p:spPr>
        <p:txBody>
          <a:bodyPr vert="horz" wrap="square" lIns="0" tIns="222250" rIns="0" bIns="0" rtlCol="0">
            <a:spAutoFit/>
          </a:bodyPr>
          <a:lstStyle/>
          <a:p>
            <a:pPr marL="12700" marR="5080">
              <a:lnSpc>
                <a:spcPts val="8240"/>
              </a:lnSpc>
              <a:spcBef>
                <a:spcPts val="1750"/>
              </a:spcBef>
            </a:pPr>
            <a:r>
              <a:rPr lang="en-GB" sz="6600" b="1" dirty="0">
                <a:solidFill>
                  <a:srgbClr val="FFFFFF"/>
                </a:solidFill>
                <a:latin typeface="Roc Grotesk Condensed Black" pitchFamily="2" charset="77"/>
                <a:cs typeface="CampaignLight"/>
              </a:rPr>
              <a:t>What to expect at the HPV vaccine session</a:t>
            </a:r>
            <a:endParaRPr sz="6600" b="1" dirty="0">
              <a:latin typeface="Roc Grotesk Condensed Black" pitchFamily="2" charset="77"/>
              <a:cs typeface="CampaignLight"/>
            </a:endParaRPr>
          </a:p>
        </p:txBody>
      </p:sp>
      <p:pic>
        <p:nvPicPr>
          <p:cNvPr id="9" name="What to expect from the HPV vaccination_SUBS (1)">
            <a:hlinkClick r:id="" action="ppaction://media"/>
            <a:extLst>
              <a:ext uri="{FF2B5EF4-FFF2-40B4-BE49-F238E27FC236}">
                <a16:creationId xmlns:a16="http://schemas.microsoft.com/office/drawing/2014/main" id="{76EF2C59-EAF1-588D-9700-12DAE3D222A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65894" y="1780425"/>
            <a:ext cx="15551785" cy="87478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object 8"/>
          <p:cNvPicPr/>
          <p:nvPr/>
        </p:nvPicPr>
        <p:blipFill>
          <a:blip r:embed="rId3" cstate="print"/>
          <a:stretch>
            <a:fillRect/>
          </a:stretch>
        </p:blipFill>
        <p:spPr>
          <a:xfrm>
            <a:off x="10390449" y="7146025"/>
            <a:ext cx="209417" cy="209417"/>
          </a:xfrm>
          <a:prstGeom prst="rect">
            <a:avLst/>
          </a:prstGeom>
        </p:spPr>
      </p:pic>
      <p:pic>
        <p:nvPicPr>
          <p:cNvPr id="20" name="object 10">
            <a:extLst>
              <a:ext uri="{FF2B5EF4-FFF2-40B4-BE49-F238E27FC236}">
                <a16:creationId xmlns:a16="http://schemas.microsoft.com/office/drawing/2014/main" id="{0550B1E5-9BD0-44AA-B92E-2C45F8AA7C40}"/>
              </a:ext>
            </a:extLst>
          </p:cNvPr>
          <p:cNvPicPr/>
          <p:nvPr/>
        </p:nvPicPr>
        <p:blipFill>
          <a:blip r:embed="rId4" cstate="print"/>
          <a:stretch>
            <a:fillRect/>
          </a:stretch>
        </p:blipFill>
        <p:spPr>
          <a:xfrm>
            <a:off x="10396448" y="3887296"/>
            <a:ext cx="209417" cy="209417"/>
          </a:xfrm>
          <a:prstGeom prst="rect">
            <a:avLst/>
          </a:prstGeom>
        </p:spPr>
      </p:pic>
      <p:sp>
        <p:nvSpPr>
          <p:cNvPr id="22" name="Text Placeholder 21">
            <a:extLst>
              <a:ext uri="{FF2B5EF4-FFF2-40B4-BE49-F238E27FC236}">
                <a16:creationId xmlns:a16="http://schemas.microsoft.com/office/drawing/2014/main" id="{FCE2158C-9DF6-0FB3-B218-0AC7BD9568B0}"/>
              </a:ext>
            </a:extLst>
          </p:cNvPr>
          <p:cNvSpPr>
            <a:spLocks noGrp="1"/>
          </p:cNvSpPr>
          <p:nvPr>
            <p:ph type="body" idx="1"/>
          </p:nvPr>
        </p:nvSpPr>
        <p:spPr>
          <a:xfrm>
            <a:off x="1103407" y="3783065"/>
            <a:ext cx="6684455" cy="3770556"/>
          </a:xfrm>
        </p:spPr>
        <p:txBody>
          <a:bodyPr/>
          <a:lstStyle/>
          <a:p>
            <a:pPr algn="ctr"/>
            <a:r>
              <a:rPr lang="en-US" sz="8800" b="1" dirty="0">
                <a:latin typeface="Roc Grotesk Condensed Black" pitchFamily="2" charset="77"/>
              </a:rPr>
              <a:t>Tips for the day of the vaccination</a:t>
            </a:r>
          </a:p>
        </p:txBody>
      </p:sp>
      <p:sp>
        <p:nvSpPr>
          <p:cNvPr id="24" name="object 4">
            <a:extLst>
              <a:ext uri="{FF2B5EF4-FFF2-40B4-BE49-F238E27FC236}">
                <a16:creationId xmlns:a16="http://schemas.microsoft.com/office/drawing/2014/main" id="{DD6590D5-3CED-5F5C-B6FF-630F66D3B3E6}"/>
              </a:ext>
            </a:extLst>
          </p:cNvPr>
          <p:cNvSpPr txBox="1"/>
          <p:nvPr/>
        </p:nvSpPr>
        <p:spPr>
          <a:xfrm>
            <a:off x="10803284" y="3749908"/>
            <a:ext cx="8561673" cy="3823226"/>
          </a:xfrm>
          <a:prstGeom prst="rect">
            <a:avLst/>
          </a:prstGeom>
        </p:spPr>
        <p:txBody>
          <a:bodyPr vert="horz" wrap="square" lIns="0" tIns="12065" rIns="0" bIns="0" rtlCol="0" anchor="t">
            <a:spAutoFit/>
          </a:bodyPr>
          <a:lstStyle/>
          <a:p>
            <a:pPr>
              <a:lnSpc>
                <a:spcPts val="3710"/>
              </a:lnSpc>
            </a:pPr>
            <a:r>
              <a:rPr lang="en-GB" sz="3300" spc="-5" dirty="0">
                <a:solidFill>
                  <a:srgbClr val="042D5A"/>
                </a:solidFill>
                <a:latin typeface="DM Sans" pitchFamily="2" charset="77"/>
                <a:cs typeface="DMSans-Medium"/>
              </a:rPr>
              <a:t>If </a:t>
            </a:r>
            <a:r>
              <a:rPr lang="en-GB" sz="3300" spc="-35" dirty="0">
                <a:solidFill>
                  <a:srgbClr val="042D5A"/>
                </a:solidFill>
                <a:latin typeface="DM Sans" pitchFamily="2" charset="77"/>
                <a:cs typeface="DMSans-Medium"/>
              </a:rPr>
              <a:t>someone is feeling </a:t>
            </a:r>
            <a:r>
              <a:rPr lang="en-GB" sz="3300" spc="-15" dirty="0">
                <a:solidFill>
                  <a:srgbClr val="042D5A"/>
                </a:solidFill>
                <a:latin typeface="DM Sans" pitchFamily="2" charset="77"/>
                <a:cs typeface="DMSans-Medium"/>
              </a:rPr>
              <a:t>nervous, they can </a:t>
            </a:r>
            <a:r>
              <a:rPr lang="en-GB" sz="3300" spc="-5" dirty="0">
                <a:solidFill>
                  <a:srgbClr val="042D5A"/>
                </a:solidFill>
                <a:latin typeface="DM Sans" pitchFamily="2" charset="77"/>
                <a:cs typeface="DMSans-Medium"/>
              </a:rPr>
              <a:t>ask </a:t>
            </a:r>
            <a:r>
              <a:rPr lang="en-GB" sz="3300" spc="-819" dirty="0">
                <a:solidFill>
                  <a:srgbClr val="042D5A"/>
                </a:solidFill>
                <a:latin typeface="DM Sans" pitchFamily="2" charset="77"/>
                <a:cs typeface="DMSans-Medium"/>
              </a:rPr>
              <a:t> </a:t>
            </a:r>
            <a:r>
              <a:rPr lang="en-GB" sz="3300" spc="-25" dirty="0">
                <a:solidFill>
                  <a:srgbClr val="042D5A"/>
                </a:solidFill>
                <a:latin typeface="DM Sans" pitchFamily="2" charset="77"/>
                <a:cs typeface="DMSans-Medium"/>
              </a:rPr>
              <a:t>to</a:t>
            </a:r>
            <a:r>
              <a:rPr lang="en-GB" sz="3300" spc="-30" dirty="0">
                <a:solidFill>
                  <a:srgbClr val="042D5A"/>
                </a:solidFill>
                <a:latin typeface="DM Sans" pitchFamily="2" charset="77"/>
                <a:cs typeface="DMSans-Medium"/>
              </a:rPr>
              <a:t> </a:t>
            </a:r>
            <a:r>
              <a:rPr lang="en-GB" sz="3300" spc="-5" dirty="0">
                <a:solidFill>
                  <a:srgbClr val="042D5A"/>
                </a:solidFill>
                <a:latin typeface="DM Sans" pitchFamily="2" charset="77"/>
                <a:cs typeface="DMSans-Medium"/>
              </a:rPr>
              <a:t>be</a:t>
            </a:r>
            <a:r>
              <a:rPr lang="en-GB" sz="3300" spc="-25" dirty="0">
                <a:solidFill>
                  <a:srgbClr val="042D5A"/>
                </a:solidFill>
                <a:latin typeface="DM Sans" pitchFamily="2" charset="77"/>
                <a:cs typeface="DMSans-Medium"/>
              </a:rPr>
              <a:t> </a:t>
            </a:r>
            <a:r>
              <a:rPr lang="en-GB" sz="3300" spc="-20" dirty="0">
                <a:solidFill>
                  <a:srgbClr val="042D5A"/>
                </a:solidFill>
                <a:latin typeface="DM Sans" pitchFamily="2" charset="77"/>
                <a:cs typeface="DMSans-Medium"/>
              </a:rPr>
              <a:t>vaccinated</a:t>
            </a:r>
            <a:r>
              <a:rPr lang="en-GB" sz="3300" spc="-25" dirty="0">
                <a:solidFill>
                  <a:srgbClr val="042D5A"/>
                </a:solidFill>
                <a:latin typeface="DM Sans" pitchFamily="2" charset="77"/>
                <a:cs typeface="DMSans-Medium"/>
              </a:rPr>
              <a:t> first</a:t>
            </a:r>
          </a:p>
          <a:p>
            <a:pPr>
              <a:lnSpc>
                <a:spcPts val="3710"/>
              </a:lnSpc>
            </a:pPr>
            <a:endParaRPr lang="en-GB" sz="3300" spc="-25" dirty="0">
              <a:solidFill>
                <a:srgbClr val="042D5A"/>
              </a:solidFill>
              <a:latin typeface="DM Sans" pitchFamily="2" charset="77"/>
              <a:cs typeface="DMSans-Medium"/>
            </a:endParaRPr>
          </a:p>
          <a:p>
            <a:pPr>
              <a:lnSpc>
                <a:spcPts val="3710"/>
              </a:lnSpc>
            </a:pPr>
            <a:endParaRPr lang="en-GB" sz="3300" spc="-25" dirty="0">
              <a:solidFill>
                <a:srgbClr val="042D5A"/>
              </a:solidFill>
              <a:latin typeface="DM Sans" pitchFamily="2" charset="77"/>
              <a:cs typeface="DMSans-Medium"/>
            </a:endParaRPr>
          </a:p>
          <a:p>
            <a:pPr>
              <a:lnSpc>
                <a:spcPts val="3710"/>
              </a:lnSpc>
              <a:spcBef>
                <a:spcPts val="95"/>
              </a:spcBef>
            </a:pPr>
            <a:r>
              <a:rPr lang="en-GB" sz="3300" spc="-35" dirty="0">
                <a:solidFill>
                  <a:srgbClr val="042D5A"/>
                </a:solidFill>
                <a:latin typeface="DM Sans" pitchFamily="2" charset="77"/>
                <a:cs typeface="DMSans-Medium"/>
              </a:rPr>
              <a:t>Keep</a:t>
            </a:r>
            <a:r>
              <a:rPr lang="en-GB" sz="3300" spc="-80" dirty="0">
                <a:solidFill>
                  <a:srgbClr val="042D5A"/>
                </a:solidFill>
                <a:latin typeface="DM Sans" pitchFamily="2" charset="77"/>
                <a:cs typeface="DMSans-Medium"/>
              </a:rPr>
              <a:t> </a:t>
            </a:r>
            <a:r>
              <a:rPr lang="en-GB" sz="3300" spc="-20" dirty="0">
                <a:solidFill>
                  <a:srgbClr val="042D5A"/>
                </a:solidFill>
                <a:latin typeface="DM Sans" pitchFamily="2" charset="77"/>
                <a:cs typeface="DMSans-Medium"/>
              </a:rPr>
              <a:t>distracted</a:t>
            </a:r>
          </a:p>
          <a:p>
            <a:pPr>
              <a:lnSpc>
                <a:spcPts val="3710"/>
              </a:lnSpc>
            </a:pPr>
            <a:endParaRPr lang="en-GB" sz="3300" spc="-20" dirty="0">
              <a:solidFill>
                <a:srgbClr val="042D5A"/>
              </a:solidFill>
              <a:latin typeface="DM Sans" pitchFamily="2" charset="77"/>
              <a:cs typeface="DMSans-Medium"/>
            </a:endParaRPr>
          </a:p>
          <a:p>
            <a:pPr>
              <a:lnSpc>
                <a:spcPts val="3710"/>
              </a:lnSpc>
            </a:pPr>
            <a:endParaRPr lang="en-GB" sz="3300" spc="-20" dirty="0">
              <a:solidFill>
                <a:srgbClr val="042D5A"/>
              </a:solidFill>
              <a:latin typeface="DM Sans" pitchFamily="2" charset="77"/>
              <a:cs typeface="DMSans-Medium"/>
            </a:endParaRPr>
          </a:p>
          <a:p>
            <a:pPr>
              <a:lnSpc>
                <a:spcPts val="3710"/>
              </a:lnSpc>
            </a:pPr>
            <a:r>
              <a:rPr lang="en-GB" sz="3300" spc="-35" dirty="0">
                <a:solidFill>
                  <a:srgbClr val="042D5A"/>
                </a:solidFill>
                <a:latin typeface="DM Sans" pitchFamily="2" charset="77"/>
                <a:cs typeface="DMSans-Medium"/>
              </a:rPr>
              <a:t>Talk to the person giving the vaccine</a:t>
            </a:r>
            <a:endParaRPr lang="en-GB" sz="3300" dirty="0">
              <a:solidFill>
                <a:srgbClr val="042D5A"/>
              </a:solidFill>
              <a:latin typeface="DM Sans" pitchFamily="2" charset="77"/>
              <a:cs typeface="DMSans-Medium"/>
            </a:endParaRPr>
          </a:p>
        </p:txBody>
      </p:sp>
      <p:pic>
        <p:nvPicPr>
          <p:cNvPr id="26" name="object 9">
            <a:extLst>
              <a:ext uri="{FF2B5EF4-FFF2-40B4-BE49-F238E27FC236}">
                <a16:creationId xmlns:a16="http://schemas.microsoft.com/office/drawing/2014/main" id="{1207144D-A06A-72CC-E559-E633FC8EB5B5}"/>
              </a:ext>
            </a:extLst>
          </p:cNvPr>
          <p:cNvPicPr/>
          <p:nvPr/>
        </p:nvPicPr>
        <p:blipFill>
          <a:blip r:embed="rId5" cstate="print"/>
          <a:stretch>
            <a:fillRect/>
          </a:stretch>
        </p:blipFill>
        <p:spPr>
          <a:xfrm>
            <a:off x="10390449" y="5734238"/>
            <a:ext cx="209417" cy="209417"/>
          </a:xfrm>
          <a:prstGeom prst="rect">
            <a:avLst/>
          </a:prstGeom>
        </p:spPr>
      </p:pic>
      <p:sp>
        <p:nvSpPr>
          <p:cNvPr id="27" name="object 14">
            <a:extLst>
              <a:ext uri="{FF2B5EF4-FFF2-40B4-BE49-F238E27FC236}">
                <a16:creationId xmlns:a16="http://schemas.microsoft.com/office/drawing/2014/main" id="{6D7C6AB2-AEBF-BACE-99CA-B92FBA7AD770}"/>
              </a:ext>
            </a:extLst>
          </p:cNvPr>
          <p:cNvSpPr/>
          <p:nvPr/>
        </p:nvSpPr>
        <p:spPr>
          <a:xfrm>
            <a:off x="0" y="9360516"/>
            <a:ext cx="4445635" cy="1948180"/>
          </a:xfrm>
          <a:custGeom>
            <a:avLst/>
            <a:gdLst/>
            <a:ahLst/>
            <a:cxnLst/>
            <a:rect l="l" t="t" r="r" b="b"/>
            <a:pathLst>
              <a:path w="4445635" h="1948179">
                <a:moveTo>
                  <a:pt x="1112380" y="261988"/>
                </a:moveTo>
                <a:lnTo>
                  <a:pt x="1089355" y="213550"/>
                </a:lnTo>
                <a:lnTo>
                  <a:pt x="1052715" y="179158"/>
                </a:lnTo>
                <a:lnTo>
                  <a:pt x="1004252" y="142100"/>
                </a:lnTo>
                <a:lnTo>
                  <a:pt x="960501" y="112280"/>
                </a:lnTo>
                <a:lnTo>
                  <a:pt x="914450" y="84251"/>
                </a:lnTo>
                <a:lnTo>
                  <a:pt x="869594" y="58826"/>
                </a:lnTo>
                <a:lnTo>
                  <a:pt x="829449" y="36830"/>
                </a:lnTo>
                <a:lnTo>
                  <a:pt x="797509" y="19062"/>
                </a:lnTo>
                <a:lnTo>
                  <a:pt x="760501" y="11899"/>
                </a:lnTo>
                <a:lnTo>
                  <a:pt x="721690" y="6705"/>
                </a:lnTo>
                <a:lnTo>
                  <a:pt x="682713" y="2921"/>
                </a:lnTo>
                <a:lnTo>
                  <a:pt x="645210" y="0"/>
                </a:lnTo>
                <a:lnTo>
                  <a:pt x="607428" y="114"/>
                </a:lnTo>
                <a:lnTo>
                  <a:pt x="540156" y="3251"/>
                </a:lnTo>
                <a:lnTo>
                  <a:pt x="466001" y="18415"/>
                </a:lnTo>
                <a:lnTo>
                  <a:pt x="443407" y="30556"/>
                </a:lnTo>
                <a:lnTo>
                  <a:pt x="447230" y="43345"/>
                </a:lnTo>
                <a:lnTo>
                  <a:pt x="481431" y="56311"/>
                </a:lnTo>
                <a:lnTo>
                  <a:pt x="537895" y="61760"/>
                </a:lnTo>
                <a:lnTo>
                  <a:pt x="591743" y="68199"/>
                </a:lnTo>
                <a:lnTo>
                  <a:pt x="643229" y="75704"/>
                </a:lnTo>
                <a:lnTo>
                  <a:pt x="692581" y="84340"/>
                </a:lnTo>
                <a:lnTo>
                  <a:pt x="740067" y="94195"/>
                </a:lnTo>
                <a:lnTo>
                  <a:pt x="785926" y="105333"/>
                </a:lnTo>
                <a:lnTo>
                  <a:pt x="830414" y="117830"/>
                </a:lnTo>
                <a:lnTo>
                  <a:pt x="880452" y="134581"/>
                </a:lnTo>
                <a:lnTo>
                  <a:pt x="929525" y="153555"/>
                </a:lnTo>
                <a:lnTo>
                  <a:pt x="977455" y="175260"/>
                </a:lnTo>
                <a:lnTo>
                  <a:pt x="1024039" y="200228"/>
                </a:lnTo>
                <a:lnTo>
                  <a:pt x="1069086" y="228955"/>
                </a:lnTo>
                <a:lnTo>
                  <a:pt x="1112380" y="261988"/>
                </a:lnTo>
                <a:close/>
              </a:path>
              <a:path w="4445635" h="1948179">
                <a:moveTo>
                  <a:pt x="4445305" y="1948040"/>
                </a:moveTo>
                <a:lnTo>
                  <a:pt x="4419117" y="1911794"/>
                </a:lnTo>
                <a:lnTo>
                  <a:pt x="4378515" y="1860689"/>
                </a:lnTo>
                <a:lnTo>
                  <a:pt x="4334332" y="1809267"/>
                </a:lnTo>
                <a:lnTo>
                  <a:pt x="4296867" y="1767547"/>
                </a:lnTo>
                <a:lnTo>
                  <a:pt x="4247146" y="1712188"/>
                </a:lnTo>
                <a:lnTo>
                  <a:pt x="4218203" y="1712188"/>
                </a:lnTo>
                <a:lnTo>
                  <a:pt x="4185361" y="1707388"/>
                </a:lnTo>
                <a:lnTo>
                  <a:pt x="4119384" y="1694078"/>
                </a:lnTo>
                <a:lnTo>
                  <a:pt x="4092067" y="1691068"/>
                </a:lnTo>
                <a:lnTo>
                  <a:pt x="4072369" y="1694167"/>
                </a:lnTo>
                <a:lnTo>
                  <a:pt x="4063225" y="1706105"/>
                </a:lnTo>
                <a:lnTo>
                  <a:pt x="4067518" y="1729651"/>
                </a:lnTo>
                <a:lnTo>
                  <a:pt x="4088168" y="1767547"/>
                </a:lnTo>
                <a:lnTo>
                  <a:pt x="4046499" y="1732902"/>
                </a:lnTo>
                <a:lnTo>
                  <a:pt x="4004678" y="1699107"/>
                </a:lnTo>
                <a:lnTo>
                  <a:pt x="3962679" y="1666163"/>
                </a:lnTo>
                <a:lnTo>
                  <a:pt x="3920490" y="1633994"/>
                </a:lnTo>
                <a:lnTo>
                  <a:pt x="3878110" y="1602574"/>
                </a:lnTo>
                <a:lnTo>
                  <a:pt x="3835514" y="1571879"/>
                </a:lnTo>
                <a:lnTo>
                  <a:pt x="3792702" y="1541856"/>
                </a:lnTo>
                <a:lnTo>
                  <a:pt x="3749649" y="1512481"/>
                </a:lnTo>
                <a:lnTo>
                  <a:pt x="3706342" y="1483702"/>
                </a:lnTo>
                <a:lnTo>
                  <a:pt x="3662629" y="1455737"/>
                </a:lnTo>
                <a:lnTo>
                  <a:pt x="3618534" y="1428394"/>
                </a:lnTo>
                <a:lnTo>
                  <a:pt x="3574008" y="1401737"/>
                </a:lnTo>
                <a:lnTo>
                  <a:pt x="3528961" y="1375816"/>
                </a:lnTo>
                <a:lnTo>
                  <a:pt x="3483356" y="1350670"/>
                </a:lnTo>
                <a:lnTo>
                  <a:pt x="3437382" y="1326502"/>
                </a:lnTo>
                <a:lnTo>
                  <a:pt x="3390163" y="1302905"/>
                </a:lnTo>
                <a:lnTo>
                  <a:pt x="3342462" y="1280401"/>
                </a:lnTo>
                <a:lnTo>
                  <a:pt x="3293935" y="1258862"/>
                </a:lnTo>
                <a:lnTo>
                  <a:pt x="3239376" y="1259979"/>
                </a:lnTo>
                <a:lnTo>
                  <a:pt x="3221583" y="1260792"/>
                </a:lnTo>
                <a:lnTo>
                  <a:pt x="3198736" y="1276007"/>
                </a:lnTo>
                <a:lnTo>
                  <a:pt x="3171304" y="1292034"/>
                </a:lnTo>
                <a:lnTo>
                  <a:pt x="3140532" y="1308862"/>
                </a:lnTo>
                <a:lnTo>
                  <a:pt x="3107677" y="1326502"/>
                </a:lnTo>
                <a:lnTo>
                  <a:pt x="2966872" y="1279817"/>
                </a:lnTo>
                <a:lnTo>
                  <a:pt x="2823768" y="1235113"/>
                </a:lnTo>
                <a:lnTo>
                  <a:pt x="2679115" y="1192479"/>
                </a:lnTo>
                <a:lnTo>
                  <a:pt x="2533662" y="1152004"/>
                </a:lnTo>
                <a:lnTo>
                  <a:pt x="2339835" y="1101521"/>
                </a:lnTo>
                <a:lnTo>
                  <a:pt x="2333637" y="1095654"/>
                </a:lnTo>
                <a:lnTo>
                  <a:pt x="2276614" y="1052690"/>
                </a:lnTo>
                <a:lnTo>
                  <a:pt x="2237892" y="1027645"/>
                </a:lnTo>
                <a:lnTo>
                  <a:pt x="2197773" y="1002779"/>
                </a:lnTo>
                <a:lnTo>
                  <a:pt x="2156282" y="978166"/>
                </a:lnTo>
                <a:lnTo>
                  <a:pt x="2113457" y="953820"/>
                </a:lnTo>
                <a:lnTo>
                  <a:pt x="2069325" y="929779"/>
                </a:lnTo>
                <a:lnTo>
                  <a:pt x="2023922" y="906094"/>
                </a:lnTo>
                <a:lnTo>
                  <a:pt x="1977275" y="882802"/>
                </a:lnTo>
                <a:lnTo>
                  <a:pt x="1929422" y="859917"/>
                </a:lnTo>
                <a:lnTo>
                  <a:pt x="1880387" y="837501"/>
                </a:lnTo>
                <a:lnTo>
                  <a:pt x="1838667" y="819124"/>
                </a:lnTo>
                <a:lnTo>
                  <a:pt x="1796173" y="801128"/>
                </a:lnTo>
                <a:lnTo>
                  <a:pt x="1752904" y="783501"/>
                </a:lnTo>
                <a:lnTo>
                  <a:pt x="1708899" y="766305"/>
                </a:lnTo>
                <a:lnTo>
                  <a:pt x="1664144" y="749541"/>
                </a:lnTo>
                <a:lnTo>
                  <a:pt x="1618678" y="733259"/>
                </a:lnTo>
                <a:lnTo>
                  <a:pt x="1549171" y="709676"/>
                </a:lnTo>
                <a:lnTo>
                  <a:pt x="1506943" y="696175"/>
                </a:lnTo>
                <a:lnTo>
                  <a:pt x="1504048" y="694829"/>
                </a:lnTo>
                <a:lnTo>
                  <a:pt x="1461147" y="676846"/>
                </a:lnTo>
                <a:lnTo>
                  <a:pt x="1438630" y="666305"/>
                </a:lnTo>
                <a:lnTo>
                  <a:pt x="1436217" y="665124"/>
                </a:lnTo>
                <a:lnTo>
                  <a:pt x="1433766" y="664146"/>
                </a:lnTo>
                <a:lnTo>
                  <a:pt x="1431493" y="662825"/>
                </a:lnTo>
                <a:lnTo>
                  <a:pt x="1426591" y="655040"/>
                </a:lnTo>
                <a:lnTo>
                  <a:pt x="1413014" y="653402"/>
                </a:lnTo>
                <a:lnTo>
                  <a:pt x="1366037" y="641515"/>
                </a:lnTo>
                <a:lnTo>
                  <a:pt x="1307465" y="609866"/>
                </a:lnTo>
                <a:lnTo>
                  <a:pt x="1246974" y="575678"/>
                </a:lnTo>
                <a:lnTo>
                  <a:pt x="1211351" y="534517"/>
                </a:lnTo>
                <a:lnTo>
                  <a:pt x="1174661" y="493598"/>
                </a:lnTo>
                <a:lnTo>
                  <a:pt x="1136573" y="453136"/>
                </a:lnTo>
                <a:lnTo>
                  <a:pt x="1096772" y="413308"/>
                </a:lnTo>
                <a:lnTo>
                  <a:pt x="1054950" y="374319"/>
                </a:lnTo>
                <a:lnTo>
                  <a:pt x="1014260" y="349669"/>
                </a:lnTo>
                <a:lnTo>
                  <a:pt x="971435" y="325869"/>
                </a:lnTo>
                <a:lnTo>
                  <a:pt x="926693" y="303263"/>
                </a:lnTo>
                <a:lnTo>
                  <a:pt x="886104" y="284835"/>
                </a:lnTo>
                <a:lnTo>
                  <a:pt x="832269" y="262902"/>
                </a:lnTo>
                <a:lnTo>
                  <a:pt x="783005" y="245783"/>
                </a:lnTo>
                <a:lnTo>
                  <a:pt x="732663" y="231152"/>
                </a:lnTo>
                <a:lnTo>
                  <a:pt x="681431" y="219303"/>
                </a:lnTo>
                <a:lnTo>
                  <a:pt x="629551" y="210591"/>
                </a:lnTo>
                <a:lnTo>
                  <a:pt x="571373" y="204190"/>
                </a:lnTo>
                <a:lnTo>
                  <a:pt x="514019" y="203161"/>
                </a:lnTo>
                <a:lnTo>
                  <a:pt x="458343" y="207035"/>
                </a:lnTo>
                <a:lnTo>
                  <a:pt x="405206" y="215353"/>
                </a:lnTo>
                <a:lnTo>
                  <a:pt x="355460" y="227685"/>
                </a:lnTo>
                <a:lnTo>
                  <a:pt x="309956" y="243573"/>
                </a:lnTo>
                <a:lnTo>
                  <a:pt x="269557" y="262559"/>
                </a:lnTo>
                <a:lnTo>
                  <a:pt x="235115" y="284200"/>
                </a:lnTo>
                <a:lnTo>
                  <a:pt x="200393" y="284835"/>
                </a:lnTo>
                <a:lnTo>
                  <a:pt x="175653" y="283514"/>
                </a:lnTo>
                <a:lnTo>
                  <a:pt x="150787" y="283591"/>
                </a:lnTo>
                <a:lnTo>
                  <a:pt x="115608" y="288429"/>
                </a:lnTo>
                <a:lnTo>
                  <a:pt x="95948" y="300609"/>
                </a:lnTo>
                <a:lnTo>
                  <a:pt x="74764" y="314236"/>
                </a:lnTo>
                <a:lnTo>
                  <a:pt x="51943" y="328625"/>
                </a:lnTo>
                <a:lnTo>
                  <a:pt x="27368" y="343077"/>
                </a:lnTo>
                <a:lnTo>
                  <a:pt x="0" y="361873"/>
                </a:lnTo>
                <a:lnTo>
                  <a:pt x="0" y="1948040"/>
                </a:lnTo>
                <a:lnTo>
                  <a:pt x="4445305" y="1948040"/>
                </a:lnTo>
                <a:close/>
              </a:path>
            </a:pathLst>
          </a:custGeom>
          <a:solidFill>
            <a:srgbClr val="042E5A"/>
          </a:solidFill>
        </p:spPr>
        <p:txBody>
          <a:bodyPr wrap="square" lIns="0" tIns="0" rIns="0" bIns="0" rtlCol="0"/>
          <a:lstStyle/>
          <a:p>
            <a:endParaRPr/>
          </a:p>
        </p:txBody>
      </p:sp>
      <p:sp>
        <p:nvSpPr>
          <p:cNvPr id="28" name="object 3">
            <a:extLst>
              <a:ext uri="{FF2B5EF4-FFF2-40B4-BE49-F238E27FC236}">
                <a16:creationId xmlns:a16="http://schemas.microsoft.com/office/drawing/2014/main" id="{3418DE0D-81F5-9670-A43A-ED31028A4FB1}"/>
              </a:ext>
            </a:extLst>
          </p:cNvPr>
          <p:cNvSpPr/>
          <p:nvPr/>
        </p:nvSpPr>
        <p:spPr>
          <a:xfrm flipH="1">
            <a:off x="14895195" y="0"/>
            <a:ext cx="5208905" cy="2057400"/>
          </a:xfrm>
          <a:custGeom>
            <a:avLst/>
            <a:gdLst/>
            <a:ahLst/>
            <a:cxnLst/>
            <a:rect l="l" t="t" r="r" b="b"/>
            <a:pathLst>
              <a:path w="4843145" h="2057400">
                <a:moveTo>
                  <a:pt x="2407056" y="1422285"/>
                </a:moveTo>
                <a:lnTo>
                  <a:pt x="2401100" y="1422476"/>
                </a:lnTo>
                <a:lnTo>
                  <a:pt x="2381389" y="1438706"/>
                </a:lnTo>
                <a:lnTo>
                  <a:pt x="2341994" y="1479359"/>
                </a:lnTo>
                <a:lnTo>
                  <a:pt x="2303615" y="1518183"/>
                </a:lnTo>
                <a:lnTo>
                  <a:pt x="2265502" y="1555419"/>
                </a:lnTo>
                <a:lnTo>
                  <a:pt x="2226907" y="1591310"/>
                </a:lnTo>
                <a:lnTo>
                  <a:pt x="2187079" y="1626095"/>
                </a:lnTo>
                <a:lnTo>
                  <a:pt x="2152370" y="1654390"/>
                </a:lnTo>
                <a:lnTo>
                  <a:pt x="2116150" y="1682330"/>
                </a:lnTo>
                <a:lnTo>
                  <a:pt x="2077910" y="1709940"/>
                </a:lnTo>
                <a:lnTo>
                  <a:pt x="2037143" y="1737283"/>
                </a:lnTo>
                <a:lnTo>
                  <a:pt x="1993328" y="1764372"/>
                </a:lnTo>
                <a:lnTo>
                  <a:pt x="1945957" y="1791258"/>
                </a:lnTo>
                <a:lnTo>
                  <a:pt x="1960562" y="1788071"/>
                </a:lnTo>
                <a:lnTo>
                  <a:pt x="2034324" y="1750898"/>
                </a:lnTo>
                <a:lnTo>
                  <a:pt x="2083079" y="1721980"/>
                </a:lnTo>
                <a:lnTo>
                  <a:pt x="2133219" y="1689976"/>
                </a:lnTo>
                <a:lnTo>
                  <a:pt x="2180094" y="1657756"/>
                </a:lnTo>
                <a:lnTo>
                  <a:pt x="2250986" y="1607197"/>
                </a:lnTo>
                <a:lnTo>
                  <a:pt x="2291181" y="1567688"/>
                </a:lnTo>
                <a:lnTo>
                  <a:pt x="2328011" y="1528076"/>
                </a:lnTo>
                <a:lnTo>
                  <a:pt x="2359749" y="1491030"/>
                </a:lnTo>
                <a:lnTo>
                  <a:pt x="2384653" y="1459255"/>
                </a:lnTo>
                <a:lnTo>
                  <a:pt x="2400998" y="1435442"/>
                </a:lnTo>
                <a:lnTo>
                  <a:pt x="2407056" y="1422285"/>
                </a:lnTo>
                <a:close/>
              </a:path>
              <a:path w="4843145" h="2057400">
                <a:moveTo>
                  <a:pt x="4842700" y="930389"/>
                </a:moveTo>
                <a:lnTo>
                  <a:pt x="4840656" y="886269"/>
                </a:lnTo>
                <a:lnTo>
                  <a:pt x="4834166" y="841324"/>
                </a:lnTo>
                <a:lnTo>
                  <a:pt x="4823536" y="795921"/>
                </a:lnTo>
                <a:lnTo>
                  <a:pt x="4809071" y="750493"/>
                </a:lnTo>
                <a:lnTo>
                  <a:pt x="4791062" y="705434"/>
                </a:lnTo>
                <a:lnTo>
                  <a:pt x="4769751" y="661022"/>
                </a:lnTo>
                <a:lnTo>
                  <a:pt x="4745799" y="617702"/>
                </a:lnTo>
                <a:lnTo>
                  <a:pt x="4719688" y="575741"/>
                </a:lnTo>
                <a:lnTo>
                  <a:pt x="4691939" y="535432"/>
                </a:lnTo>
                <a:lnTo>
                  <a:pt x="4663046" y="497014"/>
                </a:lnTo>
                <a:lnTo>
                  <a:pt x="4626191" y="451967"/>
                </a:lnTo>
                <a:lnTo>
                  <a:pt x="4589500" y="410527"/>
                </a:lnTo>
                <a:lnTo>
                  <a:pt x="4553343" y="373202"/>
                </a:lnTo>
                <a:lnTo>
                  <a:pt x="4519193" y="340118"/>
                </a:lnTo>
                <a:lnTo>
                  <a:pt x="4487951" y="311467"/>
                </a:lnTo>
                <a:lnTo>
                  <a:pt x="4436110" y="268744"/>
                </a:lnTo>
                <a:lnTo>
                  <a:pt x="4417403" y="254901"/>
                </a:lnTo>
                <a:lnTo>
                  <a:pt x="4423156" y="257632"/>
                </a:lnTo>
                <a:lnTo>
                  <a:pt x="4448226" y="274078"/>
                </a:lnTo>
                <a:lnTo>
                  <a:pt x="4460113" y="281114"/>
                </a:lnTo>
                <a:lnTo>
                  <a:pt x="4466666" y="284403"/>
                </a:lnTo>
                <a:lnTo>
                  <a:pt x="4469612" y="284137"/>
                </a:lnTo>
                <a:lnTo>
                  <a:pt x="4463859" y="275717"/>
                </a:lnTo>
                <a:lnTo>
                  <a:pt x="4457814" y="267817"/>
                </a:lnTo>
                <a:lnTo>
                  <a:pt x="4448099" y="256374"/>
                </a:lnTo>
                <a:lnTo>
                  <a:pt x="4446714" y="254901"/>
                </a:lnTo>
                <a:lnTo>
                  <a:pt x="4433887" y="241147"/>
                </a:lnTo>
                <a:lnTo>
                  <a:pt x="4414329" y="221856"/>
                </a:lnTo>
                <a:lnTo>
                  <a:pt x="4403547" y="212915"/>
                </a:lnTo>
                <a:lnTo>
                  <a:pt x="4378490" y="191820"/>
                </a:lnTo>
                <a:lnTo>
                  <a:pt x="4344111" y="164592"/>
                </a:lnTo>
                <a:lnTo>
                  <a:pt x="4334599" y="157975"/>
                </a:lnTo>
                <a:lnTo>
                  <a:pt x="4327576" y="151930"/>
                </a:lnTo>
                <a:lnTo>
                  <a:pt x="4237647" y="76733"/>
                </a:lnTo>
                <a:lnTo>
                  <a:pt x="4184104" y="35293"/>
                </a:lnTo>
                <a:lnTo>
                  <a:pt x="4138409" y="1308"/>
                </a:lnTo>
                <a:lnTo>
                  <a:pt x="4136567" y="0"/>
                </a:lnTo>
                <a:lnTo>
                  <a:pt x="0" y="0"/>
                </a:lnTo>
                <a:lnTo>
                  <a:pt x="0" y="1796199"/>
                </a:lnTo>
                <a:lnTo>
                  <a:pt x="40678" y="1828317"/>
                </a:lnTo>
                <a:lnTo>
                  <a:pt x="86410" y="1859851"/>
                </a:lnTo>
                <a:lnTo>
                  <a:pt x="137096" y="1890039"/>
                </a:lnTo>
                <a:lnTo>
                  <a:pt x="176263" y="1910943"/>
                </a:lnTo>
                <a:lnTo>
                  <a:pt x="217957" y="1930882"/>
                </a:lnTo>
                <a:lnTo>
                  <a:pt x="262051" y="1949754"/>
                </a:lnTo>
                <a:lnTo>
                  <a:pt x="308457" y="1967433"/>
                </a:lnTo>
                <a:lnTo>
                  <a:pt x="357060" y="1983790"/>
                </a:lnTo>
                <a:lnTo>
                  <a:pt x="407758" y="1998726"/>
                </a:lnTo>
                <a:lnTo>
                  <a:pt x="460438" y="2012099"/>
                </a:lnTo>
                <a:lnTo>
                  <a:pt x="508215" y="2022716"/>
                </a:lnTo>
                <a:lnTo>
                  <a:pt x="557314" y="2031758"/>
                </a:lnTo>
                <a:lnTo>
                  <a:pt x="607542" y="2039391"/>
                </a:lnTo>
                <a:lnTo>
                  <a:pt x="658710" y="2045766"/>
                </a:lnTo>
                <a:lnTo>
                  <a:pt x="710895" y="2050923"/>
                </a:lnTo>
                <a:lnTo>
                  <a:pt x="763778" y="2054415"/>
                </a:lnTo>
                <a:lnTo>
                  <a:pt x="817206" y="2056396"/>
                </a:lnTo>
                <a:lnTo>
                  <a:pt x="871042" y="2056955"/>
                </a:lnTo>
                <a:lnTo>
                  <a:pt x="925334" y="2056320"/>
                </a:lnTo>
                <a:lnTo>
                  <a:pt x="979716" y="2054059"/>
                </a:lnTo>
                <a:lnTo>
                  <a:pt x="1034097" y="2050300"/>
                </a:lnTo>
                <a:lnTo>
                  <a:pt x="1088402" y="2045169"/>
                </a:lnTo>
                <a:lnTo>
                  <a:pt x="1142669" y="2038908"/>
                </a:lnTo>
                <a:lnTo>
                  <a:pt x="1196505" y="2031098"/>
                </a:lnTo>
                <a:lnTo>
                  <a:pt x="1249921" y="2021941"/>
                </a:lnTo>
                <a:lnTo>
                  <a:pt x="1302956" y="2011654"/>
                </a:lnTo>
                <a:lnTo>
                  <a:pt x="1353997" y="1996490"/>
                </a:lnTo>
                <a:lnTo>
                  <a:pt x="1404886" y="1980082"/>
                </a:lnTo>
                <a:lnTo>
                  <a:pt x="1455788" y="1962340"/>
                </a:lnTo>
                <a:lnTo>
                  <a:pt x="1506905" y="1943176"/>
                </a:lnTo>
                <a:lnTo>
                  <a:pt x="1558417" y="1922513"/>
                </a:lnTo>
                <a:lnTo>
                  <a:pt x="1610512" y="1900262"/>
                </a:lnTo>
                <a:lnTo>
                  <a:pt x="1662010" y="1881479"/>
                </a:lnTo>
                <a:lnTo>
                  <a:pt x="1712429" y="1861705"/>
                </a:lnTo>
                <a:lnTo>
                  <a:pt x="1761794" y="1840992"/>
                </a:lnTo>
                <a:lnTo>
                  <a:pt x="1810092" y="1819389"/>
                </a:lnTo>
                <a:lnTo>
                  <a:pt x="1857336" y="1796948"/>
                </a:lnTo>
                <a:lnTo>
                  <a:pt x="1903526" y="1773707"/>
                </a:lnTo>
                <a:lnTo>
                  <a:pt x="1945970" y="1748345"/>
                </a:lnTo>
                <a:lnTo>
                  <a:pt x="1987550" y="1721688"/>
                </a:lnTo>
                <a:lnTo>
                  <a:pt x="2028355" y="1694053"/>
                </a:lnTo>
                <a:lnTo>
                  <a:pt x="2068449" y="1665719"/>
                </a:lnTo>
                <a:lnTo>
                  <a:pt x="2106561" y="1636255"/>
                </a:lnTo>
                <a:lnTo>
                  <a:pt x="2143696" y="1606410"/>
                </a:lnTo>
                <a:lnTo>
                  <a:pt x="2179028" y="1576006"/>
                </a:lnTo>
                <a:lnTo>
                  <a:pt x="2212670" y="1545310"/>
                </a:lnTo>
                <a:lnTo>
                  <a:pt x="2262263" y="1496136"/>
                </a:lnTo>
                <a:lnTo>
                  <a:pt x="2307679" y="1446631"/>
                </a:lnTo>
                <a:lnTo>
                  <a:pt x="2345931" y="1400949"/>
                </a:lnTo>
                <a:lnTo>
                  <a:pt x="2374036" y="1363192"/>
                </a:lnTo>
                <a:lnTo>
                  <a:pt x="2388997" y="1337487"/>
                </a:lnTo>
                <a:lnTo>
                  <a:pt x="2402878" y="1339608"/>
                </a:lnTo>
                <a:lnTo>
                  <a:pt x="2444115" y="1345412"/>
                </a:lnTo>
                <a:lnTo>
                  <a:pt x="2458212" y="1349984"/>
                </a:lnTo>
                <a:lnTo>
                  <a:pt x="2463749" y="1351876"/>
                </a:lnTo>
                <a:lnTo>
                  <a:pt x="2471775" y="1354251"/>
                </a:lnTo>
                <a:lnTo>
                  <a:pt x="2524671" y="1370634"/>
                </a:lnTo>
                <a:lnTo>
                  <a:pt x="2563685" y="1381760"/>
                </a:lnTo>
                <a:lnTo>
                  <a:pt x="2684792" y="1405458"/>
                </a:lnTo>
                <a:lnTo>
                  <a:pt x="2832481" y="1433106"/>
                </a:lnTo>
                <a:lnTo>
                  <a:pt x="2908503" y="1445844"/>
                </a:lnTo>
                <a:lnTo>
                  <a:pt x="3016110" y="1460957"/>
                </a:lnTo>
                <a:lnTo>
                  <a:pt x="3078530" y="1467319"/>
                </a:lnTo>
                <a:lnTo>
                  <a:pt x="3105645" y="1469326"/>
                </a:lnTo>
                <a:lnTo>
                  <a:pt x="3186798" y="1482458"/>
                </a:lnTo>
                <a:lnTo>
                  <a:pt x="3207766" y="1486052"/>
                </a:lnTo>
                <a:lnTo>
                  <a:pt x="3271837" y="1497977"/>
                </a:lnTo>
                <a:lnTo>
                  <a:pt x="3323501" y="1508544"/>
                </a:lnTo>
                <a:lnTo>
                  <a:pt x="3352787" y="1514055"/>
                </a:lnTo>
                <a:lnTo>
                  <a:pt x="3487140" y="1524228"/>
                </a:lnTo>
                <a:lnTo>
                  <a:pt x="3589337" y="1527403"/>
                </a:lnTo>
                <a:lnTo>
                  <a:pt x="3641521" y="1528267"/>
                </a:lnTo>
                <a:lnTo>
                  <a:pt x="3694265" y="1528533"/>
                </a:lnTo>
                <a:lnTo>
                  <a:pt x="3747414" y="1528140"/>
                </a:lnTo>
                <a:lnTo>
                  <a:pt x="3800843" y="1526997"/>
                </a:lnTo>
                <a:lnTo>
                  <a:pt x="3854424" y="1525041"/>
                </a:lnTo>
                <a:lnTo>
                  <a:pt x="3908006" y="1522183"/>
                </a:lnTo>
                <a:lnTo>
                  <a:pt x="3961473" y="1518348"/>
                </a:lnTo>
                <a:lnTo>
                  <a:pt x="4014673" y="1513471"/>
                </a:lnTo>
                <a:lnTo>
                  <a:pt x="4067352" y="1507464"/>
                </a:lnTo>
                <a:lnTo>
                  <a:pt x="4119270" y="1500251"/>
                </a:lnTo>
                <a:lnTo>
                  <a:pt x="4170222" y="1491792"/>
                </a:lnTo>
                <a:lnTo>
                  <a:pt x="4220019" y="1482077"/>
                </a:lnTo>
                <a:lnTo>
                  <a:pt x="4268444" y="1471053"/>
                </a:lnTo>
                <a:lnTo>
                  <a:pt x="4315282" y="1458722"/>
                </a:lnTo>
                <a:lnTo>
                  <a:pt x="4369016" y="1442173"/>
                </a:lnTo>
                <a:lnTo>
                  <a:pt x="4419739" y="1423758"/>
                </a:lnTo>
                <a:lnTo>
                  <a:pt x="4467136" y="1403578"/>
                </a:lnTo>
                <a:lnTo>
                  <a:pt x="4510925" y="1381747"/>
                </a:lnTo>
                <a:lnTo>
                  <a:pt x="4550715" y="1358392"/>
                </a:lnTo>
                <a:lnTo>
                  <a:pt x="4557966" y="1356004"/>
                </a:lnTo>
                <a:lnTo>
                  <a:pt x="4594784" y="1340561"/>
                </a:lnTo>
                <a:lnTo>
                  <a:pt x="4639145" y="1314869"/>
                </a:lnTo>
                <a:lnTo>
                  <a:pt x="4694923" y="1269542"/>
                </a:lnTo>
                <a:lnTo>
                  <a:pt x="4743412" y="1214056"/>
                </a:lnTo>
                <a:lnTo>
                  <a:pt x="4781220" y="1151216"/>
                </a:lnTo>
                <a:lnTo>
                  <a:pt x="4807801" y="1084872"/>
                </a:lnTo>
                <a:lnTo>
                  <a:pt x="4825428" y="1019200"/>
                </a:lnTo>
                <a:lnTo>
                  <a:pt x="4836846" y="957961"/>
                </a:lnTo>
                <a:lnTo>
                  <a:pt x="4842700" y="930389"/>
                </a:lnTo>
                <a:close/>
              </a:path>
            </a:pathLst>
          </a:custGeom>
          <a:solidFill>
            <a:srgbClr val="FF7E5F"/>
          </a:solidFill>
        </p:spPr>
        <p:txBody>
          <a:bodyPr wrap="square" lIns="0" tIns="0" rIns="0" bIns="0" rtlCol="0"/>
          <a:lstStyle/>
          <a:p>
            <a:endParaRP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object 8"/>
          <p:cNvPicPr/>
          <p:nvPr/>
        </p:nvPicPr>
        <p:blipFill>
          <a:blip r:embed="rId3" cstate="print"/>
          <a:stretch>
            <a:fillRect/>
          </a:stretch>
        </p:blipFill>
        <p:spPr>
          <a:xfrm>
            <a:off x="10390449" y="7146025"/>
            <a:ext cx="209417" cy="209417"/>
          </a:xfrm>
          <a:prstGeom prst="rect">
            <a:avLst/>
          </a:prstGeom>
        </p:spPr>
      </p:pic>
      <p:pic>
        <p:nvPicPr>
          <p:cNvPr id="20" name="object 10">
            <a:extLst>
              <a:ext uri="{FF2B5EF4-FFF2-40B4-BE49-F238E27FC236}">
                <a16:creationId xmlns:a16="http://schemas.microsoft.com/office/drawing/2014/main" id="{0550B1E5-9BD0-44AA-B92E-2C45F8AA7C40}"/>
              </a:ext>
            </a:extLst>
          </p:cNvPr>
          <p:cNvPicPr/>
          <p:nvPr/>
        </p:nvPicPr>
        <p:blipFill>
          <a:blip r:embed="rId4" cstate="print"/>
          <a:stretch>
            <a:fillRect/>
          </a:stretch>
        </p:blipFill>
        <p:spPr>
          <a:xfrm>
            <a:off x="10396448" y="3887296"/>
            <a:ext cx="209417" cy="209417"/>
          </a:xfrm>
          <a:prstGeom prst="rect">
            <a:avLst/>
          </a:prstGeom>
        </p:spPr>
      </p:pic>
      <p:sp>
        <p:nvSpPr>
          <p:cNvPr id="22" name="Text Placeholder 21">
            <a:extLst>
              <a:ext uri="{FF2B5EF4-FFF2-40B4-BE49-F238E27FC236}">
                <a16:creationId xmlns:a16="http://schemas.microsoft.com/office/drawing/2014/main" id="{FCE2158C-9DF6-0FB3-B218-0AC7BD9568B0}"/>
              </a:ext>
            </a:extLst>
          </p:cNvPr>
          <p:cNvSpPr>
            <a:spLocks noGrp="1"/>
          </p:cNvSpPr>
          <p:nvPr>
            <p:ph type="body" idx="1"/>
          </p:nvPr>
        </p:nvSpPr>
        <p:spPr>
          <a:xfrm>
            <a:off x="1103407" y="3783065"/>
            <a:ext cx="6684455" cy="3770556"/>
          </a:xfrm>
        </p:spPr>
        <p:txBody>
          <a:bodyPr/>
          <a:lstStyle/>
          <a:p>
            <a:pPr algn="ctr"/>
            <a:r>
              <a:rPr lang="en-US" sz="8800" b="1" dirty="0">
                <a:latin typeface="Roc Grotesk Condensed Black" pitchFamily="2" charset="77"/>
              </a:rPr>
              <a:t>Tips for the day of the vaccination</a:t>
            </a:r>
          </a:p>
        </p:txBody>
      </p:sp>
      <p:pic>
        <p:nvPicPr>
          <p:cNvPr id="26" name="object 9">
            <a:extLst>
              <a:ext uri="{FF2B5EF4-FFF2-40B4-BE49-F238E27FC236}">
                <a16:creationId xmlns:a16="http://schemas.microsoft.com/office/drawing/2014/main" id="{1207144D-A06A-72CC-E559-E633FC8EB5B5}"/>
              </a:ext>
            </a:extLst>
          </p:cNvPr>
          <p:cNvPicPr/>
          <p:nvPr/>
        </p:nvPicPr>
        <p:blipFill>
          <a:blip r:embed="rId5" cstate="print"/>
          <a:stretch>
            <a:fillRect/>
          </a:stretch>
        </p:blipFill>
        <p:spPr>
          <a:xfrm>
            <a:off x="10390449" y="5360162"/>
            <a:ext cx="209417" cy="209417"/>
          </a:xfrm>
          <a:prstGeom prst="rect">
            <a:avLst/>
          </a:prstGeom>
        </p:spPr>
      </p:pic>
      <p:sp>
        <p:nvSpPr>
          <p:cNvPr id="27" name="object 14">
            <a:extLst>
              <a:ext uri="{FF2B5EF4-FFF2-40B4-BE49-F238E27FC236}">
                <a16:creationId xmlns:a16="http://schemas.microsoft.com/office/drawing/2014/main" id="{6D7C6AB2-AEBF-BACE-99CA-B92FBA7AD770}"/>
              </a:ext>
            </a:extLst>
          </p:cNvPr>
          <p:cNvSpPr/>
          <p:nvPr/>
        </p:nvSpPr>
        <p:spPr>
          <a:xfrm>
            <a:off x="0" y="9360516"/>
            <a:ext cx="4445635" cy="1948180"/>
          </a:xfrm>
          <a:custGeom>
            <a:avLst/>
            <a:gdLst/>
            <a:ahLst/>
            <a:cxnLst/>
            <a:rect l="l" t="t" r="r" b="b"/>
            <a:pathLst>
              <a:path w="4445635" h="1948179">
                <a:moveTo>
                  <a:pt x="1112380" y="261988"/>
                </a:moveTo>
                <a:lnTo>
                  <a:pt x="1089355" y="213550"/>
                </a:lnTo>
                <a:lnTo>
                  <a:pt x="1052715" y="179158"/>
                </a:lnTo>
                <a:lnTo>
                  <a:pt x="1004252" y="142100"/>
                </a:lnTo>
                <a:lnTo>
                  <a:pt x="960501" y="112280"/>
                </a:lnTo>
                <a:lnTo>
                  <a:pt x="914450" y="84251"/>
                </a:lnTo>
                <a:lnTo>
                  <a:pt x="869594" y="58826"/>
                </a:lnTo>
                <a:lnTo>
                  <a:pt x="829449" y="36830"/>
                </a:lnTo>
                <a:lnTo>
                  <a:pt x="797509" y="19062"/>
                </a:lnTo>
                <a:lnTo>
                  <a:pt x="760501" y="11899"/>
                </a:lnTo>
                <a:lnTo>
                  <a:pt x="721690" y="6705"/>
                </a:lnTo>
                <a:lnTo>
                  <a:pt x="682713" y="2921"/>
                </a:lnTo>
                <a:lnTo>
                  <a:pt x="645210" y="0"/>
                </a:lnTo>
                <a:lnTo>
                  <a:pt x="607428" y="114"/>
                </a:lnTo>
                <a:lnTo>
                  <a:pt x="540156" y="3251"/>
                </a:lnTo>
                <a:lnTo>
                  <a:pt x="466001" y="18415"/>
                </a:lnTo>
                <a:lnTo>
                  <a:pt x="443407" y="30556"/>
                </a:lnTo>
                <a:lnTo>
                  <a:pt x="447230" y="43345"/>
                </a:lnTo>
                <a:lnTo>
                  <a:pt x="481431" y="56311"/>
                </a:lnTo>
                <a:lnTo>
                  <a:pt x="537895" y="61760"/>
                </a:lnTo>
                <a:lnTo>
                  <a:pt x="591743" y="68199"/>
                </a:lnTo>
                <a:lnTo>
                  <a:pt x="643229" y="75704"/>
                </a:lnTo>
                <a:lnTo>
                  <a:pt x="692581" y="84340"/>
                </a:lnTo>
                <a:lnTo>
                  <a:pt x="740067" y="94195"/>
                </a:lnTo>
                <a:lnTo>
                  <a:pt x="785926" y="105333"/>
                </a:lnTo>
                <a:lnTo>
                  <a:pt x="830414" y="117830"/>
                </a:lnTo>
                <a:lnTo>
                  <a:pt x="880452" y="134581"/>
                </a:lnTo>
                <a:lnTo>
                  <a:pt x="929525" y="153555"/>
                </a:lnTo>
                <a:lnTo>
                  <a:pt x="977455" y="175260"/>
                </a:lnTo>
                <a:lnTo>
                  <a:pt x="1024039" y="200228"/>
                </a:lnTo>
                <a:lnTo>
                  <a:pt x="1069086" y="228955"/>
                </a:lnTo>
                <a:lnTo>
                  <a:pt x="1112380" y="261988"/>
                </a:lnTo>
                <a:close/>
              </a:path>
              <a:path w="4445635" h="1948179">
                <a:moveTo>
                  <a:pt x="4445305" y="1948040"/>
                </a:moveTo>
                <a:lnTo>
                  <a:pt x="4419117" y="1911794"/>
                </a:lnTo>
                <a:lnTo>
                  <a:pt x="4378515" y="1860689"/>
                </a:lnTo>
                <a:lnTo>
                  <a:pt x="4334332" y="1809267"/>
                </a:lnTo>
                <a:lnTo>
                  <a:pt x="4296867" y="1767547"/>
                </a:lnTo>
                <a:lnTo>
                  <a:pt x="4247146" y="1712188"/>
                </a:lnTo>
                <a:lnTo>
                  <a:pt x="4218203" y="1712188"/>
                </a:lnTo>
                <a:lnTo>
                  <a:pt x="4185361" y="1707388"/>
                </a:lnTo>
                <a:lnTo>
                  <a:pt x="4119384" y="1694078"/>
                </a:lnTo>
                <a:lnTo>
                  <a:pt x="4092067" y="1691068"/>
                </a:lnTo>
                <a:lnTo>
                  <a:pt x="4072369" y="1694167"/>
                </a:lnTo>
                <a:lnTo>
                  <a:pt x="4063225" y="1706105"/>
                </a:lnTo>
                <a:lnTo>
                  <a:pt x="4067518" y="1729651"/>
                </a:lnTo>
                <a:lnTo>
                  <a:pt x="4088168" y="1767547"/>
                </a:lnTo>
                <a:lnTo>
                  <a:pt x="4046499" y="1732902"/>
                </a:lnTo>
                <a:lnTo>
                  <a:pt x="4004678" y="1699107"/>
                </a:lnTo>
                <a:lnTo>
                  <a:pt x="3962679" y="1666163"/>
                </a:lnTo>
                <a:lnTo>
                  <a:pt x="3920490" y="1633994"/>
                </a:lnTo>
                <a:lnTo>
                  <a:pt x="3878110" y="1602574"/>
                </a:lnTo>
                <a:lnTo>
                  <a:pt x="3835514" y="1571879"/>
                </a:lnTo>
                <a:lnTo>
                  <a:pt x="3792702" y="1541856"/>
                </a:lnTo>
                <a:lnTo>
                  <a:pt x="3749649" y="1512481"/>
                </a:lnTo>
                <a:lnTo>
                  <a:pt x="3706342" y="1483702"/>
                </a:lnTo>
                <a:lnTo>
                  <a:pt x="3662629" y="1455737"/>
                </a:lnTo>
                <a:lnTo>
                  <a:pt x="3618534" y="1428394"/>
                </a:lnTo>
                <a:lnTo>
                  <a:pt x="3574008" y="1401737"/>
                </a:lnTo>
                <a:lnTo>
                  <a:pt x="3528961" y="1375816"/>
                </a:lnTo>
                <a:lnTo>
                  <a:pt x="3483356" y="1350670"/>
                </a:lnTo>
                <a:lnTo>
                  <a:pt x="3437382" y="1326502"/>
                </a:lnTo>
                <a:lnTo>
                  <a:pt x="3390163" y="1302905"/>
                </a:lnTo>
                <a:lnTo>
                  <a:pt x="3342462" y="1280401"/>
                </a:lnTo>
                <a:lnTo>
                  <a:pt x="3293935" y="1258862"/>
                </a:lnTo>
                <a:lnTo>
                  <a:pt x="3239376" y="1259979"/>
                </a:lnTo>
                <a:lnTo>
                  <a:pt x="3221583" y="1260792"/>
                </a:lnTo>
                <a:lnTo>
                  <a:pt x="3198736" y="1276007"/>
                </a:lnTo>
                <a:lnTo>
                  <a:pt x="3171304" y="1292034"/>
                </a:lnTo>
                <a:lnTo>
                  <a:pt x="3140532" y="1308862"/>
                </a:lnTo>
                <a:lnTo>
                  <a:pt x="3107677" y="1326502"/>
                </a:lnTo>
                <a:lnTo>
                  <a:pt x="2966872" y="1279817"/>
                </a:lnTo>
                <a:lnTo>
                  <a:pt x="2823768" y="1235113"/>
                </a:lnTo>
                <a:lnTo>
                  <a:pt x="2679115" y="1192479"/>
                </a:lnTo>
                <a:lnTo>
                  <a:pt x="2533662" y="1152004"/>
                </a:lnTo>
                <a:lnTo>
                  <a:pt x="2339835" y="1101521"/>
                </a:lnTo>
                <a:lnTo>
                  <a:pt x="2333637" y="1095654"/>
                </a:lnTo>
                <a:lnTo>
                  <a:pt x="2276614" y="1052690"/>
                </a:lnTo>
                <a:lnTo>
                  <a:pt x="2237892" y="1027645"/>
                </a:lnTo>
                <a:lnTo>
                  <a:pt x="2197773" y="1002779"/>
                </a:lnTo>
                <a:lnTo>
                  <a:pt x="2156282" y="978166"/>
                </a:lnTo>
                <a:lnTo>
                  <a:pt x="2113457" y="953820"/>
                </a:lnTo>
                <a:lnTo>
                  <a:pt x="2069325" y="929779"/>
                </a:lnTo>
                <a:lnTo>
                  <a:pt x="2023922" y="906094"/>
                </a:lnTo>
                <a:lnTo>
                  <a:pt x="1977275" y="882802"/>
                </a:lnTo>
                <a:lnTo>
                  <a:pt x="1929422" y="859917"/>
                </a:lnTo>
                <a:lnTo>
                  <a:pt x="1880387" y="837501"/>
                </a:lnTo>
                <a:lnTo>
                  <a:pt x="1838667" y="819124"/>
                </a:lnTo>
                <a:lnTo>
                  <a:pt x="1796173" y="801128"/>
                </a:lnTo>
                <a:lnTo>
                  <a:pt x="1752904" y="783501"/>
                </a:lnTo>
                <a:lnTo>
                  <a:pt x="1708899" y="766305"/>
                </a:lnTo>
                <a:lnTo>
                  <a:pt x="1664144" y="749541"/>
                </a:lnTo>
                <a:lnTo>
                  <a:pt x="1618678" y="733259"/>
                </a:lnTo>
                <a:lnTo>
                  <a:pt x="1549171" y="709676"/>
                </a:lnTo>
                <a:lnTo>
                  <a:pt x="1506943" y="696175"/>
                </a:lnTo>
                <a:lnTo>
                  <a:pt x="1504048" y="694829"/>
                </a:lnTo>
                <a:lnTo>
                  <a:pt x="1461147" y="676846"/>
                </a:lnTo>
                <a:lnTo>
                  <a:pt x="1438630" y="666305"/>
                </a:lnTo>
                <a:lnTo>
                  <a:pt x="1436217" y="665124"/>
                </a:lnTo>
                <a:lnTo>
                  <a:pt x="1433766" y="664146"/>
                </a:lnTo>
                <a:lnTo>
                  <a:pt x="1431493" y="662825"/>
                </a:lnTo>
                <a:lnTo>
                  <a:pt x="1426591" y="655040"/>
                </a:lnTo>
                <a:lnTo>
                  <a:pt x="1413014" y="653402"/>
                </a:lnTo>
                <a:lnTo>
                  <a:pt x="1366037" y="641515"/>
                </a:lnTo>
                <a:lnTo>
                  <a:pt x="1307465" y="609866"/>
                </a:lnTo>
                <a:lnTo>
                  <a:pt x="1246974" y="575678"/>
                </a:lnTo>
                <a:lnTo>
                  <a:pt x="1211351" y="534517"/>
                </a:lnTo>
                <a:lnTo>
                  <a:pt x="1174661" y="493598"/>
                </a:lnTo>
                <a:lnTo>
                  <a:pt x="1136573" y="453136"/>
                </a:lnTo>
                <a:lnTo>
                  <a:pt x="1096772" y="413308"/>
                </a:lnTo>
                <a:lnTo>
                  <a:pt x="1054950" y="374319"/>
                </a:lnTo>
                <a:lnTo>
                  <a:pt x="1014260" y="349669"/>
                </a:lnTo>
                <a:lnTo>
                  <a:pt x="971435" y="325869"/>
                </a:lnTo>
                <a:lnTo>
                  <a:pt x="926693" y="303263"/>
                </a:lnTo>
                <a:lnTo>
                  <a:pt x="886104" y="284835"/>
                </a:lnTo>
                <a:lnTo>
                  <a:pt x="832269" y="262902"/>
                </a:lnTo>
                <a:lnTo>
                  <a:pt x="783005" y="245783"/>
                </a:lnTo>
                <a:lnTo>
                  <a:pt x="732663" y="231152"/>
                </a:lnTo>
                <a:lnTo>
                  <a:pt x="681431" y="219303"/>
                </a:lnTo>
                <a:lnTo>
                  <a:pt x="629551" y="210591"/>
                </a:lnTo>
                <a:lnTo>
                  <a:pt x="571373" y="204190"/>
                </a:lnTo>
                <a:lnTo>
                  <a:pt x="514019" y="203161"/>
                </a:lnTo>
                <a:lnTo>
                  <a:pt x="458343" y="207035"/>
                </a:lnTo>
                <a:lnTo>
                  <a:pt x="405206" y="215353"/>
                </a:lnTo>
                <a:lnTo>
                  <a:pt x="355460" y="227685"/>
                </a:lnTo>
                <a:lnTo>
                  <a:pt x="309956" y="243573"/>
                </a:lnTo>
                <a:lnTo>
                  <a:pt x="269557" y="262559"/>
                </a:lnTo>
                <a:lnTo>
                  <a:pt x="235115" y="284200"/>
                </a:lnTo>
                <a:lnTo>
                  <a:pt x="200393" y="284835"/>
                </a:lnTo>
                <a:lnTo>
                  <a:pt x="175653" y="283514"/>
                </a:lnTo>
                <a:lnTo>
                  <a:pt x="150787" y="283591"/>
                </a:lnTo>
                <a:lnTo>
                  <a:pt x="115608" y="288429"/>
                </a:lnTo>
                <a:lnTo>
                  <a:pt x="95948" y="300609"/>
                </a:lnTo>
                <a:lnTo>
                  <a:pt x="74764" y="314236"/>
                </a:lnTo>
                <a:lnTo>
                  <a:pt x="51943" y="328625"/>
                </a:lnTo>
                <a:lnTo>
                  <a:pt x="27368" y="343077"/>
                </a:lnTo>
                <a:lnTo>
                  <a:pt x="0" y="361873"/>
                </a:lnTo>
                <a:lnTo>
                  <a:pt x="0" y="1948040"/>
                </a:lnTo>
                <a:lnTo>
                  <a:pt x="4445305" y="1948040"/>
                </a:lnTo>
                <a:close/>
              </a:path>
            </a:pathLst>
          </a:custGeom>
          <a:solidFill>
            <a:srgbClr val="042E5A"/>
          </a:solidFill>
        </p:spPr>
        <p:txBody>
          <a:bodyPr wrap="square" lIns="0" tIns="0" rIns="0" bIns="0" rtlCol="0"/>
          <a:lstStyle/>
          <a:p>
            <a:endParaRPr/>
          </a:p>
        </p:txBody>
      </p:sp>
      <p:sp>
        <p:nvSpPr>
          <p:cNvPr id="28" name="object 3">
            <a:extLst>
              <a:ext uri="{FF2B5EF4-FFF2-40B4-BE49-F238E27FC236}">
                <a16:creationId xmlns:a16="http://schemas.microsoft.com/office/drawing/2014/main" id="{3418DE0D-81F5-9670-A43A-ED31028A4FB1}"/>
              </a:ext>
            </a:extLst>
          </p:cNvPr>
          <p:cNvSpPr/>
          <p:nvPr/>
        </p:nvSpPr>
        <p:spPr>
          <a:xfrm flipH="1">
            <a:off x="14895195" y="0"/>
            <a:ext cx="5208905" cy="2057400"/>
          </a:xfrm>
          <a:custGeom>
            <a:avLst/>
            <a:gdLst/>
            <a:ahLst/>
            <a:cxnLst/>
            <a:rect l="l" t="t" r="r" b="b"/>
            <a:pathLst>
              <a:path w="4843145" h="2057400">
                <a:moveTo>
                  <a:pt x="2407056" y="1422285"/>
                </a:moveTo>
                <a:lnTo>
                  <a:pt x="2401100" y="1422476"/>
                </a:lnTo>
                <a:lnTo>
                  <a:pt x="2381389" y="1438706"/>
                </a:lnTo>
                <a:lnTo>
                  <a:pt x="2341994" y="1479359"/>
                </a:lnTo>
                <a:lnTo>
                  <a:pt x="2303615" y="1518183"/>
                </a:lnTo>
                <a:lnTo>
                  <a:pt x="2265502" y="1555419"/>
                </a:lnTo>
                <a:lnTo>
                  <a:pt x="2226907" y="1591310"/>
                </a:lnTo>
                <a:lnTo>
                  <a:pt x="2187079" y="1626095"/>
                </a:lnTo>
                <a:lnTo>
                  <a:pt x="2152370" y="1654390"/>
                </a:lnTo>
                <a:lnTo>
                  <a:pt x="2116150" y="1682330"/>
                </a:lnTo>
                <a:lnTo>
                  <a:pt x="2077910" y="1709940"/>
                </a:lnTo>
                <a:lnTo>
                  <a:pt x="2037143" y="1737283"/>
                </a:lnTo>
                <a:lnTo>
                  <a:pt x="1993328" y="1764372"/>
                </a:lnTo>
                <a:lnTo>
                  <a:pt x="1945957" y="1791258"/>
                </a:lnTo>
                <a:lnTo>
                  <a:pt x="1960562" y="1788071"/>
                </a:lnTo>
                <a:lnTo>
                  <a:pt x="2034324" y="1750898"/>
                </a:lnTo>
                <a:lnTo>
                  <a:pt x="2083079" y="1721980"/>
                </a:lnTo>
                <a:lnTo>
                  <a:pt x="2133219" y="1689976"/>
                </a:lnTo>
                <a:lnTo>
                  <a:pt x="2180094" y="1657756"/>
                </a:lnTo>
                <a:lnTo>
                  <a:pt x="2250986" y="1607197"/>
                </a:lnTo>
                <a:lnTo>
                  <a:pt x="2291181" y="1567688"/>
                </a:lnTo>
                <a:lnTo>
                  <a:pt x="2328011" y="1528076"/>
                </a:lnTo>
                <a:lnTo>
                  <a:pt x="2359749" y="1491030"/>
                </a:lnTo>
                <a:lnTo>
                  <a:pt x="2384653" y="1459255"/>
                </a:lnTo>
                <a:lnTo>
                  <a:pt x="2400998" y="1435442"/>
                </a:lnTo>
                <a:lnTo>
                  <a:pt x="2407056" y="1422285"/>
                </a:lnTo>
                <a:close/>
              </a:path>
              <a:path w="4843145" h="2057400">
                <a:moveTo>
                  <a:pt x="4842700" y="930389"/>
                </a:moveTo>
                <a:lnTo>
                  <a:pt x="4840656" y="886269"/>
                </a:lnTo>
                <a:lnTo>
                  <a:pt x="4834166" y="841324"/>
                </a:lnTo>
                <a:lnTo>
                  <a:pt x="4823536" y="795921"/>
                </a:lnTo>
                <a:lnTo>
                  <a:pt x="4809071" y="750493"/>
                </a:lnTo>
                <a:lnTo>
                  <a:pt x="4791062" y="705434"/>
                </a:lnTo>
                <a:lnTo>
                  <a:pt x="4769751" y="661022"/>
                </a:lnTo>
                <a:lnTo>
                  <a:pt x="4745799" y="617702"/>
                </a:lnTo>
                <a:lnTo>
                  <a:pt x="4719688" y="575741"/>
                </a:lnTo>
                <a:lnTo>
                  <a:pt x="4691939" y="535432"/>
                </a:lnTo>
                <a:lnTo>
                  <a:pt x="4663046" y="497014"/>
                </a:lnTo>
                <a:lnTo>
                  <a:pt x="4626191" y="451967"/>
                </a:lnTo>
                <a:lnTo>
                  <a:pt x="4589500" y="410527"/>
                </a:lnTo>
                <a:lnTo>
                  <a:pt x="4553343" y="373202"/>
                </a:lnTo>
                <a:lnTo>
                  <a:pt x="4519193" y="340118"/>
                </a:lnTo>
                <a:lnTo>
                  <a:pt x="4487951" y="311467"/>
                </a:lnTo>
                <a:lnTo>
                  <a:pt x="4436110" y="268744"/>
                </a:lnTo>
                <a:lnTo>
                  <a:pt x="4417403" y="254901"/>
                </a:lnTo>
                <a:lnTo>
                  <a:pt x="4423156" y="257632"/>
                </a:lnTo>
                <a:lnTo>
                  <a:pt x="4448226" y="274078"/>
                </a:lnTo>
                <a:lnTo>
                  <a:pt x="4460113" y="281114"/>
                </a:lnTo>
                <a:lnTo>
                  <a:pt x="4466666" y="284403"/>
                </a:lnTo>
                <a:lnTo>
                  <a:pt x="4469612" y="284137"/>
                </a:lnTo>
                <a:lnTo>
                  <a:pt x="4463859" y="275717"/>
                </a:lnTo>
                <a:lnTo>
                  <a:pt x="4457814" y="267817"/>
                </a:lnTo>
                <a:lnTo>
                  <a:pt x="4448099" y="256374"/>
                </a:lnTo>
                <a:lnTo>
                  <a:pt x="4446714" y="254901"/>
                </a:lnTo>
                <a:lnTo>
                  <a:pt x="4433887" y="241147"/>
                </a:lnTo>
                <a:lnTo>
                  <a:pt x="4414329" y="221856"/>
                </a:lnTo>
                <a:lnTo>
                  <a:pt x="4403547" y="212915"/>
                </a:lnTo>
                <a:lnTo>
                  <a:pt x="4378490" y="191820"/>
                </a:lnTo>
                <a:lnTo>
                  <a:pt x="4344111" y="164592"/>
                </a:lnTo>
                <a:lnTo>
                  <a:pt x="4334599" y="157975"/>
                </a:lnTo>
                <a:lnTo>
                  <a:pt x="4327576" y="151930"/>
                </a:lnTo>
                <a:lnTo>
                  <a:pt x="4237647" y="76733"/>
                </a:lnTo>
                <a:lnTo>
                  <a:pt x="4184104" y="35293"/>
                </a:lnTo>
                <a:lnTo>
                  <a:pt x="4138409" y="1308"/>
                </a:lnTo>
                <a:lnTo>
                  <a:pt x="4136567" y="0"/>
                </a:lnTo>
                <a:lnTo>
                  <a:pt x="0" y="0"/>
                </a:lnTo>
                <a:lnTo>
                  <a:pt x="0" y="1796199"/>
                </a:lnTo>
                <a:lnTo>
                  <a:pt x="40678" y="1828317"/>
                </a:lnTo>
                <a:lnTo>
                  <a:pt x="86410" y="1859851"/>
                </a:lnTo>
                <a:lnTo>
                  <a:pt x="137096" y="1890039"/>
                </a:lnTo>
                <a:lnTo>
                  <a:pt x="176263" y="1910943"/>
                </a:lnTo>
                <a:lnTo>
                  <a:pt x="217957" y="1930882"/>
                </a:lnTo>
                <a:lnTo>
                  <a:pt x="262051" y="1949754"/>
                </a:lnTo>
                <a:lnTo>
                  <a:pt x="308457" y="1967433"/>
                </a:lnTo>
                <a:lnTo>
                  <a:pt x="357060" y="1983790"/>
                </a:lnTo>
                <a:lnTo>
                  <a:pt x="407758" y="1998726"/>
                </a:lnTo>
                <a:lnTo>
                  <a:pt x="460438" y="2012099"/>
                </a:lnTo>
                <a:lnTo>
                  <a:pt x="508215" y="2022716"/>
                </a:lnTo>
                <a:lnTo>
                  <a:pt x="557314" y="2031758"/>
                </a:lnTo>
                <a:lnTo>
                  <a:pt x="607542" y="2039391"/>
                </a:lnTo>
                <a:lnTo>
                  <a:pt x="658710" y="2045766"/>
                </a:lnTo>
                <a:lnTo>
                  <a:pt x="710895" y="2050923"/>
                </a:lnTo>
                <a:lnTo>
                  <a:pt x="763778" y="2054415"/>
                </a:lnTo>
                <a:lnTo>
                  <a:pt x="817206" y="2056396"/>
                </a:lnTo>
                <a:lnTo>
                  <a:pt x="871042" y="2056955"/>
                </a:lnTo>
                <a:lnTo>
                  <a:pt x="925334" y="2056320"/>
                </a:lnTo>
                <a:lnTo>
                  <a:pt x="979716" y="2054059"/>
                </a:lnTo>
                <a:lnTo>
                  <a:pt x="1034097" y="2050300"/>
                </a:lnTo>
                <a:lnTo>
                  <a:pt x="1088402" y="2045169"/>
                </a:lnTo>
                <a:lnTo>
                  <a:pt x="1142669" y="2038908"/>
                </a:lnTo>
                <a:lnTo>
                  <a:pt x="1196505" y="2031098"/>
                </a:lnTo>
                <a:lnTo>
                  <a:pt x="1249921" y="2021941"/>
                </a:lnTo>
                <a:lnTo>
                  <a:pt x="1302956" y="2011654"/>
                </a:lnTo>
                <a:lnTo>
                  <a:pt x="1353997" y="1996490"/>
                </a:lnTo>
                <a:lnTo>
                  <a:pt x="1404886" y="1980082"/>
                </a:lnTo>
                <a:lnTo>
                  <a:pt x="1455788" y="1962340"/>
                </a:lnTo>
                <a:lnTo>
                  <a:pt x="1506905" y="1943176"/>
                </a:lnTo>
                <a:lnTo>
                  <a:pt x="1558417" y="1922513"/>
                </a:lnTo>
                <a:lnTo>
                  <a:pt x="1610512" y="1900262"/>
                </a:lnTo>
                <a:lnTo>
                  <a:pt x="1662010" y="1881479"/>
                </a:lnTo>
                <a:lnTo>
                  <a:pt x="1712429" y="1861705"/>
                </a:lnTo>
                <a:lnTo>
                  <a:pt x="1761794" y="1840992"/>
                </a:lnTo>
                <a:lnTo>
                  <a:pt x="1810092" y="1819389"/>
                </a:lnTo>
                <a:lnTo>
                  <a:pt x="1857336" y="1796948"/>
                </a:lnTo>
                <a:lnTo>
                  <a:pt x="1903526" y="1773707"/>
                </a:lnTo>
                <a:lnTo>
                  <a:pt x="1945970" y="1748345"/>
                </a:lnTo>
                <a:lnTo>
                  <a:pt x="1987550" y="1721688"/>
                </a:lnTo>
                <a:lnTo>
                  <a:pt x="2028355" y="1694053"/>
                </a:lnTo>
                <a:lnTo>
                  <a:pt x="2068449" y="1665719"/>
                </a:lnTo>
                <a:lnTo>
                  <a:pt x="2106561" y="1636255"/>
                </a:lnTo>
                <a:lnTo>
                  <a:pt x="2143696" y="1606410"/>
                </a:lnTo>
                <a:lnTo>
                  <a:pt x="2179028" y="1576006"/>
                </a:lnTo>
                <a:lnTo>
                  <a:pt x="2212670" y="1545310"/>
                </a:lnTo>
                <a:lnTo>
                  <a:pt x="2262263" y="1496136"/>
                </a:lnTo>
                <a:lnTo>
                  <a:pt x="2307679" y="1446631"/>
                </a:lnTo>
                <a:lnTo>
                  <a:pt x="2345931" y="1400949"/>
                </a:lnTo>
                <a:lnTo>
                  <a:pt x="2374036" y="1363192"/>
                </a:lnTo>
                <a:lnTo>
                  <a:pt x="2388997" y="1337487"/>
                </a:lnTo>
                <a:lnTo>
                  <a:pt x="2402878" y="1339608"/>
                </a:lnTo>
                <a:lnTo>
                  <a:pt x="2444115" y="1345412"/>
                </a:lnTo>
                <a:lnTo>
                  <a:pt x="2458212" y="1349984"/>
                </a:lnTo>
                <a:lnTo>
                  <a:pt x="2463749" y="1351876"/>
                </a:lnTo>
                <a:lnTo>
                  <a:pt x="2471775" y="1354251"/>
                </a:lnTo>
                <a:lnTo>
                  <a:pt x="2524671" y="1370634"/>
                </a:lnTo>
                <a:lnTo>
                  <a:pt x="2563685" y="1381760"/>
                </a:lnTo>
                <a:lnTo>
                  <a:pt x="2684792" y="1405458"/>
                </a:lnTo>
                <a:lnTo>
                  <a:pt x="2832481" y="1433106"/>
                </a:lnTo>
                <a:lnTo>
                  <a:pt x="2908503" y="1445844"/>
                </a:lnTo>
                <a:lnTo>
                  <a:pt x="3016110" y="1460957"/>
                </a:lnTo>
                <a:lnTo>
                  <a:pt x="3078530" y="1467319"/>
                </a:lnTo>
                <a:lnTo>
                  <a:pt x="3105645" y="1469326"/>
                </a:lnTo>
                <a:lnTo>
                  <a:pt x="3186798" y="1482458"/>
                </a:lnTo>
                <a:lnTo>
                  <a:pt x="3207766" y="1486052"/>
                </a:lnTo>
                <a:lnTo>
                  <a:pt x="3271837" y="1497977"/>
                </a:lnTo>
                <a:lnTo>
                  <a:pt x="3323501" y="1508544"/>
                </a:lnTo>
                <a:lnTo>
                  <a:pt x="3352787" y="1514055"/>
                </a:lnTo>
                <a:lnTo>
                  <a:pt x="3487140" y="1524228"/>
                </a:lnTo>
                <a:lnTo>
                  <a:pt x="3589337" y="1527403"/>
                </a:lnTo>
                <a:lnTo>
                  <a:pt x="3641521" y="1528267"/>
                </a:lnTo>
                <a:lnTo>
                  <a:pt x="3694265" y="1528533"/>
                </a:lnTo>
                <a:lnTo>
                  <a:pt x="3747414" y="1528140"/>
                </a:lnTo>
                <a:lnTo>
                  <a:pt x="3800843" y="1526997"/>
                </a:lnTo>
                <a:lnTo>
                  <a:pt x="3854424" y="1525041"/>
                </a:lnTo>
                <a:lnTo>
                  <a:pt x="3908006" y="1522183"/>
                </a:lnTo>
                <a:lnTo>
                  <a:pt x="3961473" y="1518348"/>
                </a:lnTo>
                <a:lnTo>
                  <a:pt x="4014673" y="1513471"/>
                </a:lnTo>
                <a:lnTo>
                  <a:pt x="4067352" y="1507464"/>
                </a:lnTo>
                <a:lnTo>
                  <a:pt x="4119270" y="1500251"/>
                </a:lnTo>
                <a:lnTo>
                  <a:pt x="4170222" y="1491792"/>
                </a:lnTo>
                <a:lnTo>
                  <a:pt x="4220019" y="1482077"/>
                </a:lnTo>
                <a:lnTo>
                  <a:pt x="4268444" y="1471053"/>
                </a:lnTo>
                <a:lnTo>
                  <a:pt x="4315282" y="1458722"/>
                </a:lnTo>
                <a:lnTo>
                  <a:pt x="4369016" y="1442173"/>
                </a:lnTo>
                <a:lnTo>
                  <a:pt x="4419739" y="1423758"/>
                </a:lnTo>
                <a:lnTo>
                  <a:pt x="4467136" y="1403578"/>
                </a:lnTo>
                <a:lnTo>
                  <a:pt x="4510925" y="1381747"/>
                </a:lnTo>
                <a:lnTo>
                  <a:pt x="4550715" y="1358392"/>
                </a:lnTo>
                <a:lnTo>
                  <a:pt x="4557966" y="1356004"/>
                </a:lnTo>
                <a:lnTo>
                  <a:pt x="4594784" y="1340561"/>
                </a:lnTo>
                <a:lnTo>
                  <a:pt x="4639145" y="1314869"/>
                </a:lnTo>
                <a:lnTo>
                  <a:pt x="4694923" y="1269542"/>
                </a:lnTo>
                <a:lnTo>
                  <a:pt x="4743412" y="1214056"/>
                </a:lnTo>
                <a:lnTo>
                  <a:pt x="4781220" y="1151216"/>
                </a:lnTo>
                <a:lnTo>
                  <a:pt x="4807801" y="1084872"/>
                </a:lnTo>
                <a:lnTo>
                  <a:pt x="4825428" y="1019200"/>
                </a:lnTo>
                <a:lnTo>
                  <a:pt x="4836846" y="957961"/>
                </a:lnTo>
                <a:lnTo>
                  <a:pt x="4842700" y="930389"/>
                </a:lnTo>
                <a:close/>
              </a:path>
            </a:pathLst>
          </a:custGeom>
          <a:solidFill>
            <a:srgbClr val="FF7E5F"/>
          </a:solidFill>
        </p:spPr>
        <p:txBody>
          <a:bodyPr wrap="square" lIns="0" tIns="0" rIns="0" bIns="0" rtlCol="0"/>
          <a:lstStyle/>
          <a:p>
            <a:endParaRPr/>
          </a:p>
        </p:txBody>
      </p:sp>
      <p:sp>
        <p:nvSpPr>
          <p:cNvPr id="3" name="object 4">
            <a:extLst>
              <a:ext uri="{FF2B5EF4-FFF2-40B4-BE49-F238E27FC236}">
                <a16:creationId xmlns:a16="http://schemas.microsoft.com/office/drawing/2014/main" id="{06A8B4C7-97AB-40CB-C572-6A7221F124D0}"/>
              </a:ext>
            </a:extLst>
          </p:cNvPr>
          <p:cNvSpPr txBox="1"/>
          <p:nvPr/>
        </p:nvSpPr>
        <p:spPr>
          <a:xfrm>
            <a:off x="10822403" y="3826774"/>
            <a:ext cx="8561673" cy="4323363"/>
          </a:xfrm>
          <a:prstGeom prst="rect">
            <a:avLst/>
          </a:prstGeom>
        </p:spPr>
        <p:txBody>
          <a:bodyPr vert="horz" wrap="square" lIns="0" tIns="12065" rIns="0" bIns="0" rtlCol="0" anchor="t">
            <a:spAutoFit/>
          </a:bodyPr>
          <a:lstStyle/>
          <a:p>
            <a:pPr>
              <a:lnSpc>
                <a:spcPts val="3710"/>
              </a:lnSpc>
              <a:spcBef>
                <a:spcPts val="95"/>
              </a:spcBef>
            </a:pPr>
            <a:r>
              <a:rPr lang="en-GB" sz="3300" spc="-15" dirty="0">
                <a:solidFill>
                  <a:srgbClr val="042D5A"/>
                </a:solidFill>
                <a:latin typeface="DM Sans" pitchFamily="2" charset="77"/>
                <a:cs typeface="DMSans-Medium"/>
              </a:rPr>
              <a:t>Eat</a:t>
            </a:r>
            <a:r>
              <a:rPr lang="en-GB" sz="3300" spc="-60" dirty="0">
                <a:solidFill>
                  <a:srgbClr val="042D5A"/>
                </a:solidFill>
                <a:latin typeface="DM Sans" pitchFamily="2" charset="77"/>
                <a:cs typeface="DMSans-Medium"/>
              </a:rPr>
              <a:t> </a:t>
            </a:r>
            <a:r>
              <a:rPr lang="en-GB" sz="3300" spc="-25" dirty="0">
                <a:solidFill>
                  <a:srgbClr val="042D5A"/>
                </a:solidFill>
                <a:latin typeface="DM Sans" pitchFamily="2" charset="77"/>
                <a:cs typeface="DMSans-Medium"/>
              </a:rPr>
              <a:t>something before having the vaccine</a:t>
            </a:r>
            <a:endParaRPr lang="en-GB" sz="3300" dirty="0">
              <a:solidFill>
                <a:srgbClr val="042D5A"/>
              </a:solidFill>
              <a:latin typeface="DM Sans" pitchFamily="2" charset="77"/>
              <a:cs typeface="DMSans-Medium"/>
            </a:endParaRPr>
          </a:p>
          <a:p>
            <a:pPr>
              <a:lnSpc>
                <a:spcPts val="3710"/>
              </a:lnSpc>
              <a:spcBef>
                <a:spcPts val="95"/>
              </a:spcBef>
            </a:pPr>
            <a:endParaRPr lang="en-GB" sz="3300" spc="-50" dirty="0">
              <a:solidFill>
                <a:srgbClr val="042D5A"/>
              </a:solidFill>
              <a:latin typeface="DM Sans" pitchFamily="2" charset="77"/>
              <a:cs typeface="DMSans-Medium"/>
            </a:endParaRPr>
          </a:p>
          <a:p>
            <a:pPr>
              <a:lnSpc>
                <a:spcPts val="3710"/>
              </a:lnSpc>
              <a:spcBef>
                <a:spcPts val="95"/>
              </a:spcBef>
            </a:pPr>
            <a:endParaRPr lang="en-GB" sz="3300" spc="-50" dirty="0">
              <a:solidFill>
                <a:srgbClr val="042D5A"/>
              </a:solidFill>
              <a:latin typeface="DM Sans" pitchFamily="2" charset="77"/>
              <a:cs typeface="DMSans-Medium"/>
            </a:endParaRPr>
          </a:p>
          <a:p>
            <a:pPr>
              <a:lnSpc>
                <a:spcPts val="3710"/>
              </a:lnSpc>
              <a:spcBef>
                <a:spcPts val="95"/>
              </a:spcBef>
            </a:pPr>
            <a:r>
              <a:rPr sz="3300" spc="-50" dirty="0">
                <a:solidFill>
                  <a:srgbClr val="042D5A"/>
                </a:solidFill>
                <a:latin typeface="DM Sans" pitchFamily="2" charset="77"/>
                <a:cs typeface="DMSans-Medium"/>
              </a:rPr>
              <a:t>Wear</a:t>
            </a:r>
            <a:r>
              <a:rPr sz="3300" spc="-30" dirty="0">
                <a:solidFill>
                  <a:srgbClr val="042D5A"/>
                </a:solidFill>
                <a:latin typeface="DM Sans" pitchFamily="2" charset="77"/>
                <a:cs typeface="DMSans-Medium"/>
              </a:rPr>
              <a:t> </a:t>
            </a:r>
            <a:r>
              <a:rPr lang="en-GB" sz="3300" spc="-30" dirty="0">
                <a:solidFill>
                  <a:srgbClr val="042D5A"/>
                </a:solidFill>
                <a:latin typeface="DM Sans" pitchFamily="2" charset="77"/>
                <a:cs typeface="DMSans-Medium"/>
              </a:rPr>
              <a:t>a </a:t>
            </a:r>
            <a:r>
              <a:rPr sz="3300" spc="-5" dirty="0">
                <a:solidFill>
                  <a:srgbClr val="042D5A"/>
                </a:solidFill>
                <a:latin typeface="DM Sans" pitchFamily="2" charset="77"/>
                <a:cs typeface="DMSans-Medium"/>
              </a:rPr>
              <a:t>short</a:t>
            </a:r>
            <a:r>
              <a:rPr sz="3300" spc="-25" dirty="0">
                <a:solidFill>
                  <a:srgbClr val="042D5A"/>
                </a:solidFill>
                <a:latin typeface="DM Sans" pitchFamily="2" charset="77"/>
                <a:cs typeface="DMSans-Medium"/>
              </a:rPr>
              <a:t> sleeved</a:t>
            </a:r>
            <a:r>
              <a:rPr lang="en-GB" sz="3300" dirty="0">
                <a:solidFill>
                  <a:srgbClr val="042D5A"/>
                </a:solidFill>
                <a:latin typeface="DM Sans" pitchFamily="2" charset="77"/>
                <a:cs typeface="DMSans-Medium"/>
              </a:rPr>
              <a:t> </a:t>
            </a:r>
            <a:r>
              <a:rPr lang="en-GB" sz="3300" spc="-20" dirty="0">
                <a:solidFill>
                  <a:srgbClr val="042D5A"/>
                </a:solidFill>
                <a:latin typeface="DM Sans" pitchFamily="2" charset="77"/>
                <a:cs typeface="DMSans-Medium"/>
              </a:rPr>
              <a:t>or loose sleeved top </a:t>
            </a:r>
          </a:p>
          <a:p>
            <a:pPr>
              <a:lnSpc>
                <a:spcPts val="3710"/>
              </a:lnSpc>
            </a:pPr>
            <a:endParaRPr lang="en-GB" sz="3300" spc="-20" dirty="0">
              <a:solidFill>
                <a:srgbClr val="042D5A"/>
              </a:solidFill>
              <a:latin typeface="DM Sans" pitchFamily="2" charset="77"/>
              <a:cs typeface="DMSans-Medium"/>
            </a:endParaRPr>
          </a:p>
          <a:p>
            <a:pPr>
              <a:lnSpc>
                <a:spcPts val="3710"/>
              </a:lnSpc>
            </a:pPr>
            <a:endParaRPr lang="en-GB" sz="3300" spc="-20" dirty="0">
              <a:solidFill>
                <a:srgbClr val="042D5A"/>
              </a:solidFill>
              <a:latin typeface="DM Sans" pitchFamily="2" charset="77"/>
              <a:cs typeface="DMSans-Medium"/>
            </a:endParaRPr>
          </a:p>
          <a:p>
            <a:pPr>
              <a:lnSpc>
                <a:spcPts val="3710"/>
              </a:lnSpc>
            </a:pPr>
            <a:r>
              <a:rPr lang="en-GB" sz="3300" spc="-20" dirty="0">
                <a:solidFill>
                  <a:srgbClr val="042D5A"/>
                </a:solidFill>
                <a:latin typeface="DM Sans" pitchFamily="2" charset="77"/>
                <a:cs typeface="DMSans-Medium"/>
              </a:rPr>
              <a:t>If someone wears a </a:t>
            </a:r>
            <a:r>
              <a:rPr lang="en-GB" sz="3300" spc="-20">
                <a:solidFill>
                  <a:srgbClr val="042D5A"/>
                </a:solidFill>
                <a:latin typeface="DM Sans" pitchFamily="2" charset="77"/>
                <a:cs typeface="DMSans-Medium"/>
              </a:rPr>
              <a:t>long sleeved top, </a:t>
            </a:r>
            <a:r>
              <a:rPr lang="en-GB" sz="3300" spc="-20" dirty="0">
                <a:solidFill>
                  <a:srgbClr val="042D5A"/>
                </a:solidFill>
                <a:latin typeface="DM Sans" pitchFamily="2" charset="77"/>
                <a:cs typeface="DMSans-Medium"/>
              </a:rPr>
              <a:t>they don’t need to worry. Everyone’s privacy will be protected</a:t>
            </a:r>
          </a:p>
        </p:txBody>
      </p:sp>
    </p:spTree>
    <p:extLst>
      <p:ext uri="{BB962C8B-B14F-4D97-AF65-F5344CB8AC3E}">
        <p14:creationId xmlns:p14="http://schemas.microsoft.com/office/powerpoint/2010/main" val="338235920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51F709-624F-238A-EB35-7351CF186A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732" r="17392"/>
          <a:stretch/>
        </p:blipFill>
        <p:spPr>
          <a:xfrm>
            <a:off x="11208047" y="158527"/>
            <a:ext cx="8896053" cy="11150823"/>
          </a:xfrm>
          <a:prstGeom prst="rect">
            <a:avLst/>
          </a:prstGeom>
        </p:spPr>
      </p:pic>
      <p:pic>
        <p:nvPicPr>
          <p:cNvPr id="2" name="Picture 1" descr="A picture of a HPV virus">
            <a:extLst>
              <a:ext uri="{FF2B5EF4-FFF2-40B4-BE49-F238E27FC236}">
                <a16:creationId xmlns:a16="http://schemas.microsoft.com/office/drawing/2014/main" id="{50201A64-220D-23FA-A485-489401283099}"/>
              </a:ext>
              <a:ext uri="{C183D7F6-B498-43B3-948B-1728B52AA6E4}">
                <adec:decorative xmlns:adec="http://schemas.microsoft.com/office/drawing/2017/decorative" val="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1" t="46201" r="89064"/>
          <a:stretch/>
        </p:blipFill>
        <p:spPr>
          <a:xfrm>
            <a:off x="8705997" y="2459291"/>
            <a:ext cx="2692105" cy="8078068"/>
          </a:xfrm>
          <a:prstGeom prst="rect">
            <a:avLst/>
          </a:prstGeom>
        </p:spPr>
      </p:pic>
      <p:pic>
        <p:nvPicPr>
          <p:cNvPr id="3" name="object 8">
            <a:extLst>
              <a:ext uri="{FF2B5EF4-FFF2-40B4-BE49-F238E27FC236}">
                <a16:creationId xmlns:a16="http://schemas.microsoft.com/office/drawing/2014/main" id="{50C4E83A-0859-2D65-CBE0-5B13A9C9E1F4}"/>
              </a:ext>
            </a:extLst>
          </p:cNvPr>
          <p:cNvPicPr/>
          <p:nvPr/>
        </p:nvPicPr>
        <p:blipFill>
          <a:blip r:embed="rId5" cstate="print"/>
          <a:stretch>
            <a:fillRect/>
          </a:stretch>
        </p:blipFill>
        <p:spPr>
          <a:xfrm>
            <a:off x="789249" y="5164825"/>
            <a:ext cx="209417" cy="209417"/>
          </a:xfrm>
          <a:prstGeom prst="rect">
            <a:avLst/>
          </a:prstGeom>
        </p:spPr>
      </p:pic>
      <p:sp>
        <p:nvSpPr>
          <p:cNvPr id="5" name="object 4">
            <a:extLst>
              <a:ext uri="{FF2B5EF4-FFF2-40B4-BE49-F238E27FC236}">
                <a16:creationId xmlns:a16="http://schemas.microsoft.com/office/drawing/2014/main" id="{89313B4E-1429-820B-4053-A381755F0FD5}"/>
              </a:ext>
            </a:extLst>
          </p:cNvPr>
          <p:cNvSpPr txBox="1"/>
          <p:nvPr/>
        </p:nvSpPr>
        <p:spPr>
          <a:xfrm>
            <a:off x="1566401" y="2017181"/>
            <a:ext cx="6789318" cy="8632235"/>
          </a:xfrm>
          <a:prstGeom prst="rect">
            <a:avLst/>
          </a:prstGeom>
        </p:spPr>
        <p:txBody>
          <a:bodyPr vert="horz" wrap="square" lIns="0" tIns="12065" rIns="0" bIns="0" rtlCol="0" anchor="t">
            <a:spAutoFit/>
          </a:bodyPr>
          <a:lstStyle/>
          <a:p>
            <a:pPr>
              <a:lnSpc>
                <a:spcPts val="3710"/>
              </a:lnSpc>
            </a:pPr>
            <a:endParaRPr lang="en-US" sz="6000" dirty="0">
              <a:solidFill>
                <a:srgbClr val="002060"/>
              </a:solidFill>
              <a:effectLst/>
              <a:latin typeface="DM Sans" pitchFamily="2" charset="0"/>
              <a:ea typeface="DM Sans" pitchFamily="2" charset="0"/>
              <a:cs typeface="DM Sans" pitchFamily="2" charset="0"/>
            </a:endParaRPr>
          </a:p>
          <a:p>
            <a:pPr>
              <a:lnSpc>
                <a:spcPts val="3710"/>
              </a:lnSpc>
            </a:pPr>
            <a:r>
              <a:rPr lang="en-US" sz="4000" dirty="0">
                <a:solidFill>
                  <a:srgbClr val="002060"/>
                </a:solidFill>
                <a:effectLst/>
                <a:latin typeface="DM Sans" pitchFamily="2" charset="0"/>
                <a:ea typeface="DM Sans" pitchFamily="2" charset="0"/>
                <a:cs typeface="DM Sans" pitchFamily="2" charset="0"/>
              </a:rPr>
              <a:t>What</a:t>
            </a:r>
            <a:r>
              <a:rPr lang="en-US" sz="4000" spc="-3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might</a:t>
            </a:r>
            <a:r>
              <a:rPr lang="en-US" sz="4000" spc="-3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Micah</a:t>
            </a:r>
            <a:r>
              <a:rPr lang="en-US" sz="4000" spc="-3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be</a:t>
            </a:r>
            <a:r>
              <a:rPr lang="en-US" sz="4000" spc="-3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thinking</a:t>
            </a:r>
            <a:r>
              <a:rPr lang="en-US" sz="4000" spc="-3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about</a:t>
            </a:r>
            <a:r>
              <a:rPr lang="en-US" sz="4000" spc="-3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the</a:t>
            </a:r>
            <a:r>
              <a:rPr lang="en-US" sz="4000" spc="-3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vaccine?</a:t>
            </a:r>
            <a:r>
              <a:rPr lang="en-US" sz="4000" spc="-3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What</a:t>
            </a:r>
            <a:r>
              <a:rPr lang="en-US" sz="4000" spc="-3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other</a:t>
            </a:r>
            <a:r>
              <a:rPr lang="en-US" sz="4000" spc="-3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questions</a:t>
            </a:r>
            <a:r>
              <a:rPr lang="en-US" sz="4000" spc="-3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might</a:t>
            </a:r>
            <a:r>
              <a:rPr lang="en-US" sz="4000" spc="-3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he </a:t>
            </a:r>
            <a:r>
              <a:rPr lang="en-US" sz="4000" spc="-10" dirty="0">
                <a:solidFill>
                  <a:srgbClr val="002060"/>
                </a:solidFill>
                <a:effectLst/>
                <a:latin typeface="DM Sans" pitchFamily="2" charset="0"/>
                <a:ea typeface="DM Sans" pitchFamily="2" charset="0"/>
                <a:cs typeface="DM Sans" pitchFamily="2" charset="0"/>
              </a:rPr>
              <a:t>have?</a:t>
            </a:r>
            <a:endParaRPr lang="en-GB" sz="4000" spc="-25" dirty="0">
              <a:solidFill>
                <a:srgbClr val="002060"/>
              </a:solidFill>
              <a:latin typeface="DM Sans" pitchFamily="2" charset="77"/>
              <a:cs typeface="DMSans-Medium"/>
            </a:endParaRPr>
          </a:p>
          <a:p>
            <a:pPr>
              <a:lnSpc>
                <a:spcPts val="3710"/>
              </a:lnSpc>
            </a:pPr>
            <a:endParaRPr lang="en-GB" sz="4000" spc="-25" dirty="0">
              <a:solidFill>
                <a:srgbClr val="002060"/>
              </a:solidFill>
              <a:latin typeface="DM Sans" pitchFamily="2" charset="77"/>
              <a:cs typeface="DMSans-Medium"/>
            </a:endParaRPr>
          </a:p>
          <a:p>
            <a:pPr>
              <a:lnSpc>
                <a:spcPts val="3710"/>
              </a:lnSpc>
              <a:spcBef>
                <a:spcPts val="95"/>
              </a:spcBef>
            </a:pPr>
            <a:r>
              <a:rPr lang="en-US" sz="4000" dirty="0">
                <a:solidFill>
                  <a:srgbClr val="002060"/>
                </a:solidFill>
                <a:effectLst/>
                <a:latin typeface="DM Sans" pitchFamily="2" charset="0"/>
                <a:ea typeface="DM Sans" pitchFamily="2" charset="0"/>
                <a:cs typeface="DM Sans" pitchFamily="2" charset="0"/>
              </a:rPr>
              <a:t>What</a:t>
            </a:r>
            <a:r>
              <a:rPr lang="en-US" sz="4000" spc="-25"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might</a:t>
            </a:r>
            <a:r>
              <a:rPr lang="en-US" sz="4000" spc="-15"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Micah</a:t>
            </a:r>
            <a:r>
              <a:rPr lang="en-US" sz="4000" spc="-1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be</a:t>
            </a:r>
            <a:r>
              <a:rPr lang="en-US" sz="4000" spc="-15"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feeling</a:t>
            </a:r>
            <a:r>
              <a:rPr lang="en-US" sz="4000" spc="-15"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about</a:t>
            </a:r>
            <a:r>
              <a:rPr lang="en-US" sz="4000" spc="-1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getting</a:t>
            </a:r>
            <a:r>
              <a:rPr lang="en-US" sz="4000" spc="-15"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the</a:t>
            </a:r>
            <a:r>
              <a:rPr lang="en-US" sz="4000" spc="-10" dirty="0">
                <a:solidFill>
                  <a:srgbClr val="002060"/>
                </a:solidFill>
                <a:effectLst/>
                <a:latin typeface="DM Sans" pitchFamily="2" charset="0"/>
                <a:ea typeface="DM Sans" pitchFamily="2" charset="0"/>
                <a:cs typeface="DM Sans" pitchFamily="2" charset="0"/>
              </a:rPr>
              <a:t> vaccine?</a:t>
            </a:r>
          </a:p>
          <a:p>
            <a:pPr>
              <a:lnSpc>
                <a:spcPts val="3710"/>
              </a:lnSpc>
              <a:spcBef>
                <a:spcPts val="95"/>
              </a:spcBef>
            </a:pPr>
            <a:endParaRPr lang="en-US" sz="4000" spc="-10" dirty="0">
              <a:solidFill>
                <a:srgbClr val="002060"/>
              </a:solidFill>
              <a:effectLst/>
              <a:latin typeface="DM Sans" pitchFamily="2" charset="0"/>
              <a:ea typeface="DM Sans" pitchFamily="2" charset="0"/>
              <a:cs typeface="DM Sans" pitchFamily="2" charset="0"/>
            </a:endParaRPr>
          </a:p>
          <a:p>
            <a:pPr>
              <a:lnSpc>
                <a:spcPts val="3710"/>
              </a:lnSpc>
              <a:spcBef>
                <a:spcPts val="95"/>
              </a:spcBef>
            </a:pPr>
            <a:r>
              <a:rPr lang="en-US" sz="4000" dirty="0">
                <a:solidFill>
                  <a:srgbClr val="002060"/>
                </a:solidFill>
                <a:effectLst/>
                <a:latin typeface="DM Sans" pitchFamily="2" charset="0"/>
                <a:ea typeface="DM Sans" pitchFamily="2" charset="0"/>
                <a:cs typeface="DM Sans" pitchFamily="2" charset="0"/>
              </a:rPr>
              <a:t>What</a:t>
            </a:r>
            <a:r>
              <a:rPr lang="en-US" sz="4000" spc="-1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can</a:t>
            </a:r>
            <a:r>
              <a:rPr lang="en-US" sz="4000" spc="-1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Micah</a:t>
            </a:r>
            <a:r>
              <a:rPr lang="en-US" sz="4000" spc="-1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do</a:t>
            </a:r>
            <a:r>
              <a:rPr lang="en-US" sz="4000" spc="-1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if</a:t>
            </a:r>
            <a:r>
              <a:rPr lang="en-US" sz="4000" spc="-1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he</a:t>
            </a:r>
            <a:r>
              <a:rPr lang="en-US" sz="4000" spc="-1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wants</a:t>
            </a:r>
            <a:r>
              <a:rPr lang="en-US" sz="4000" spc="-1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to</a:t>
            </a:r>
            <a:r>
              <a:rPr lang="en-US" sz="4000" spc="-1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know</a:t>
            </a:r>
            <a:r>
              <a:rPr lang="en-US" sz="4000" spc="-1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more</a:t>
            </a:r>
            <a:r>
              <a:rPr lang="en-US" sz="4000" spc="-1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about</a:t>
            </a:r>
            <a:r>
              <a:rPr lang="en-US" sz="4000" spc="-10"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the</a:t>
            </a:r>
            <a:r>
              <a:rPr lang="en-US" sz="4000" spc="-5" dirty="0">
                <a:solidFill>
                  <a:srgbClr val="002060"/>
                </a:solidFill>
                <a:effectLst/>
                <a:latin typeface="DM Sans" pitchFamily="2" charset="0"/>
                <a:ea typeface="DM Sans" pitchFamily="2" charset="0"/>
                <a:cs typeface="DM Sans" pitchFamily="2" charset="0"/>
              </a:rPr>
              <a:t> </a:t>
            </a:r>
            <a:r>
              <a:rPr lang="en-US" sz="4000" spc="-10" dirty="0">
                <a:solidFill>
                  <a:srgbClr val="002060"/>
                </a:solidFill>
                <a:effectLst/>
                <a:latin typeface="DM Sans" pitchFamily="2" charset="0"/>
                <a:ea typeface="DM Sans" pitchFamily="2" charset="0"/>
                <a:cs typeface="DM Sans" pitchFamily="2" charset="0"/>
              </a:rPr>
              <a:t>vaccine?</a:t>
            </a:r>
          </a:p>
          <a:p>
            <a:pPr>
              <a:lnSpc>
                <a:spcPts val="3710"/>
              </a:lnSpc>
              <a:spcBef>
                <a:spcPts val="95"/>
              </a:spcBef>
            </a:pPr>
            <a:endParaRPr lang="en-US" sz="4000" spc="-10" dirty="0">
              <a:solidFill>
                <a:srgbClr val="002060"/>
              </a:solidFill>
              <a:effectLst/>
              <a:latin typeface="DM Sans" pitchFamily="2" charset="0"/>
              <a:ea typeface="DM Sans" pitchFamily="2" charset="0"/>
              <a:cs typeface="DM Sans" pitchFamily="2" charset="0"/>
            </a:endParaRPr>
          </a:p>
          <a:p>
            <a:pPr>
              <a:lnSpc>
                <a:spcPts val="3710"/>
              </a:lnSpc>
              <a:spcBef>
                <a:spcPts val="95"/>
              </a:spcBef>
            </a:pPr>
            <a:r>
              <a:rPr lang="en-US" sz="4000" dirty="0">
                <a:solidFill>
                  <a:srgbClr val="002060"/>
                </a:solidFill>
                <a:effectLst/>
                <a:latin typeface="DM Sans" pitchFamily="2" charset="0"/>
                <a:ea typeface="DM Sans" pitchFamily="2" charset="0"/>
                <a:cs typeface="DM Sans" pitchFamily="2" charset="0"/>
              </a:rPr>
              <a:t>What</a:t>
            </a:r>
            <a:r>
              <a:rPr lang="en-US" sz="4000" spc="-25"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information</a:t>
            </a:r>
            <a:r>
              <a:rPr lang="en-US" sz="4000" spc="-15"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can</a:t>
            </a:r>
            <a:r>
              <a:rPr lang="en-US" sz="4000" spc="-15"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Laura</a:t>
            </a:r>
            <a:r>
              <a:rPr lang="en-US" sz="4000" spc="-15"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give</a:t>
            </a:r>
            <a:r>
              <a:rPr lang="en-US" sz="4000" spc="-15"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to</a:t>
            </a:r>
            <a:r>
              <a:rPr lang="en-US" sz="4000" spc="-15"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Micah</a:t>
            </a:r>
            <a:r>
              <a:rPr lang="en-US" sz="4000" spc="-15"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about</a:t>
            </a:r>
            <a:r>
              <a:rPr lang="en-US" sz="4000" spc="-15"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what</a:t>
            </a:r>
            <a:r>
              <a:rPr lang="en-US" sz="4000" spc="-15"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the</a:t>
            </a:r>
            <a:r>
              <a:rPr lang="en-US" sz="4000" spc="-15"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HPV</a:t>
            </a:r>
            <a:r>
              <a:rPr lang="en-US" sz="4000" spc="-15" dirty="0">
                <a:solidFill>
                  <a:srgbClr val="002060"/>
                </a:solidFill>
                <a:effectLst/>
                <a:latin typeface="DM Sans" pitchFamily="2" charset="0"/>
                <a:ea typeface="DM Sans" pitchFamily="2" charset="0"/>
                <a:cs typeface="DM Sans" pitchFamily="2" charset="0"/>
              </a:rPr>
              <a:t> </a:t>
            </a:r>
            <a:r>
              <a:rPr lang="en-US" sz="4000" dirty="0">
                <a:solidFill>
                  <a:srgbClr val="002060"/>
                </a:solidFill>
                <a:effectLst/>
                <a:latin typeface="DM Sans" pitchFamily="2" charset="0"/>
                <a:ea typeface="DM Sans" pitchFamily="2" charset="0"/>
                <a:cs typeface="DM Sans" pitchFamily="2" charset="0"/>
              </a:rPr>
              <a:t>vaccine</a:t>
            </a:r>
            <a:r>
              <a:rPr lang="en-US" sz="4000" spc="-15" dirty="0">
                <a:solidFill>
                  <a:srgbClr val="002060"/>
                </a:solidFill>
                <a:effectLst/>
                <a:latin typeface="DM Sans" pitchFamily="2" charset="0"/>
                <a:ea typeface="DM Sans" pitchFamily="2" charset="0"/>
                <a:cs typeface="DM Sans" pitchFamily="2" charset="0"/>
              </a:rPr>
              <a:t> </a:t>
            </a:r>
            <a:r>
              <a:rPr lang="en-US" sz="4000" spc="-25" dirty="0">
                <a:solidFill>
                  <a:srgbClr val="002060"/>
                </a:solidFill>
                <a:effectLst/>
                <a:latin typeface="DM Sans" pitchFamily="2" charset="0"/>
                <a:ea typeface="DM Sans" pitchFamily="2" charset="0"/>
                <a:cs typeface="DM Sans" pitchFamily="2" charset="0"/>
              </a:rPr>
              <a:t>is?</a:t>
            </a:r>
            <a:endParaRPr lang="en-GB" sz="4000" dirty="0">
              <a:solidFill>
                <a:srgbClr val="002060"/>
              </a:solidFill>
              <a:effectLst/>
              <a:latin typeface="DM Sans" pitchFamily="2" charset="0"/>
              <a:ea typeface="DM Sans" pitchFamily="2" charset="0"/>
              <a:cs typeface="DM Sans" pitchFamily="2" charset="0"/>
            </a:endParaRPr>
          </a:p>
          <a:p>
            <a:pPr>
              <a:lnSpc>
                <a:spcPts val="3710"/>
              </a:lnSpc>
              <a:spcBef>
                <a:spcPts val="95"/>
              </a:spcBef>
            </a:pPr>
            <a:endParaRPr lang="en-GB" sz="3300" spc="-20" dirty="0">
              <a:solidFill>
                <a:srgbClr val="042D5A"/>
              </a:solidFill>
              <a:latin typeface="DM Sans" pitchFamily="2" charset="77"/>
              <a:cs typeface="DMSans-Medium"/>
            </a:endParaRPr>
          </a:p>
          <a:p>
            <a:pPr>
              <a:lnSpc>
                <a:spcPts val="3710"/>
              </a:lnSpc>
            </a:pPr>
            <a:endParaRPr lang="en-GB" sz="3300" spc="-20" dirty="0">
              <a:solidFill>
                <a:srgbClr val="042D5A"/>
              </a:solidFill>
              <a:latin typeface="DM Sans" pitchFamily="2" charset="77"/>
              <a:cs typeface="DMSans-Medium"/>
            </a:endParaRPr>
          </a:p>
        </p:txBody>
      </p:sp>
      <p:pic>
        <p:nvPicPr>
          <p:cNvPr id="6" name="object 8">
            <a:extLst>
              <a:ext uri="{FF2B5EF4-FFF2-40B4-BE49-F238E27FC236}">
                <a16:creationId xmlns:a16="http://schemas.microsoft.com/office/drawing/2014/main" id="{522AC0FE-816D-F06B-9F43-BBFCCFB034EA}"/>
              </a:ext>
            </a:extLst>
          </p:cNvPr>
          <p:cNvPicPr/>
          <p:nvPr/>
        </p:nvPicPr>
        <p:blipFill>
          <a:blip r:embed="rId5" cstate="print"/>
          <a:stretch>
            <a:fillRect/>
          </a:stretch>
        </p:blipFill>
        <p:spPr>
          <a:xfrm>
            <a:off x="789248" y="8526954"/>
            <a:ext cx="209417" cy="209417"/>
          </a:xfrm>
          <a:prstGeom prst="rect">
            <a:avLst/>
          </a:prstGeom>
        </p:spPr>
      </p:pic>
      <p:pic>
        <p:nvPicPr>
          <p:cNvPr id="8" name="object 8">
            <a:extLst>
              <a:ext uri="{FF2B5EF4-FFF2-40B4-BE49-F238E27FC236}">
                <a16:creationId xmlns:a16="http://schemas.microsoft.com/office/drawing/2014/main" id="{F379A16C-6CB3-000F-3ADE-ED312A58C450}"/>
              </a:ext>
            </a:extLst>
          </p:cNvPr>
          <p:cNvPicPr/>
          <p:nvPr/>
        </p:nvPicPr>
        <p:blipFill>
          <a:blip r:embed="rId6" cstate="print"/>
          <a:stretch>
            <a:fillRect/>
          </a:stretch>
        </p:blipFill>
        <p:spPr>
          <a:xfrm>
            <a:off x="893957" y="2782396"/>
            <a:ext cx="209417" cy="209417"/>
          </a:xfrm>
          <a:prstGeom prst="rect">
            <a:avLst/>
          </a:prstGeom>
        </p:spPr>
      </p:pic>
      <p:pic>
        <p:nvPicPr>
          <p:cNvPr id="9" name="object 8">
            <a:extLst>
              <a:ext uri="{FF2B5EF4-FFF2-40B4-BE49-F238E27FC236}">
                <a16:creationId xmlns:a16="http://schemas.microsoft.com/office/drawing/2014/main" id="{70D796BB-3D6D-71A9-2C28-78871398B196}"/>
              </a:ext>
            </a:extLst>
          </p:cNvPr>
          <p:cNvPicPr/>
          <p:nvPr/>
        </p:nvPicPr>
        <p:blipFill>
          <a:blip r:embed="rId6" cstate="print"/>
          <a:stretch>
            <a:fillRect/>
          </a:stretch>
        </p:blipFill>
        <p:spPr>
          <a:xfrm>
            <a:off x="789248" y="6649679"/>
            <a:ext cx="209417" cy="209417"/>
          </a:xfrm>
          <a:prstGeom prst="rect">
            <a:avLst/>
          </a:prstGeom>
        </p:spPr>
      </p:pic>
      <p:sp>
        <p:nvSpPr>
          <p:cNvPr id="7" name="object 4">
            <a:extLst>
              <a:ext uri="{FF2B5EF4-FFF2-40B4-BE49-F238E27FC236}">
                <a16:creationId xmlns:a16="http://schemas.microsoft.com/office/drawing/2014/main" id="{F14A9AB9-BEF7-2D8A-C4AD-5AF37DC63401}"/>
              </a:ext>
            </a:extLst>
          </p:cNvPr>
          <p:cNvSpPr txBox="1"/>
          <p:nvPr/>
        </p:nvSpPr>
        <p:spPr>
          <a:xfrm>
            <a:off x="1441291" y="931627"/>
            <a:ext cx="10307092" cy="1991956"/>
          </a:xfrm>
          <a:prstGeom prst="rect">
            <a:avLst/>
          </a:prstGeom>
        </p:spPr>
        <p:txBody>
          <a:bodyPr vert="horz" wrap="square" lIns="0" tIns="12065" rIns="0" bIns="0" rtlCol="0" anchor="t">
            <a:spAutoFit/>
          </a:bodyPr>
          <a:lstStyle/>
          <a:p>
            <a:r>
              <a:rPr lang="en-US" sz="6600" b="1" dirty="0">
                <a:solidFill>
                  <a:srgbClr val="002060"/>
                </a:solidFill>
                <a:effectLst/>
                <a:latin typeface="DM Sans" pitchFamily="2" charset="0"/>
                <a:ea typeface="DM Sans" pitchFamily="2" charset="0"/>
                <a:cs typeface="DM Sans" pitchFamily="2" charset="0"/>
              </a:rPr>
              <a:t>Activity: Initial thoughts</a:t>
            </a:r>
          </a:p>
          <a:p>
            <a:pPr>
              <a:lnSpc>
                <a:spcPts val="3710"/>
              </a:lnSpc>
              <a:spcBef>
                <a:spcPts val="95"/>
              </a:spcBef>
            </a:pPr>
            <a:endParaRPr lang="en-GB" sz="3300" spc="-20" dirty="0">
              <a:solidFill>
                <a:srgbClr val="042D5A"/>
              </a:solidFill>
              <a:latin typeface="DM Sans" pitchFamily="2" charset="77"/>
              <a:cs typeface="DMSans-Medium"/>
            </a:endParaRPr>
          </a:p>
          <a:p>
            <a:pPr>
              <a:lnSpc>
                <a:spcPts val="3710"/>
              </a:lnSpc>
            </a:pPr>
            <a:endParaRPr lang="en-GB" sz="3300" spc="-20" dirty="0">
              <a:solidFill>
                <a:srgbClr val="042D5A"/>
              </a:solidFill>
              <a:latin typeface="DM Sans" pitchFamily="2" charset="77"/>
              <a:cs typeface="DMSans-Medium"/>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75628" y="2703460"/>
            <a:ext cx="7543742" cy="2369367"/>
          </a:xfrm>
          <a:prstGeom prst="rect">
            <a:avLst/>
          </a:prstGeom>
        </p:spPr>
        <p:txBody>
          <a:bodyPr vert="horz" wrap="square" lIns="0" tIns="222250" rIns="0" bIns="0" rtlCol="0">
            <a:spAutoFit/>
          </a:bodyPr>
          <a:lstStyle/>
          <a:p>
            <a:pPr marL="12700" marR="5080" algn="ctr">
              <a:lnSpc>
                <a:spcPts val="8240"/>
              </a:lnSpc>
              <a:spcBef>
                <a:spcPts val="1750"/>
              </a:spcBef>
            </a:pPr>
            <a:r>
              <a:rPr sz="8250" b="1" dirty="0">
                <a:latin typeface="Roc Grotesk Condensed Black" pitchFamily="2" charset="77"/>
                <a:cs typeface="CampaignLight"/>
              </a:rPr>
              <a:t>Getting the  vaccine</a:t>
            </a:r>
          </a:p>
        </p:txBody>
      </p:sp>
      <p:sp>
        <p:nvSpPr>
          <p:cNvPr id="3" name="object 3"/>
          <p:cNvSpPr txBox="1"/>
          <p:nvPr/>
        </p:nvSpPr>
        <p:spPr>
          <a:xfrm>
            <a:off x="11875628" y="5349239"/>
            <a:ext cx="8015141" cy="3428887"/>
          </a:xfrm>
          <a:prstGeom prst="rect">
            <a:avLst/>
          </a:prstGeom>
        </p:spPr>
        <p:txBody>
          <a:bodyPr vert="horz" wrap="square" lIns="0" tIns="80010" rIns="0" bIns="0" rtlCol="0">
            <a:spAutoFit/>
          </a:bodyPr>
          <a:lstStyle/>
          <a:p>
            <a:pPr marL="12700" marR="537210">
              <a:lnSpc>
                <a:spcPts val="3460"/>
              </a:lnSpc>
              <a:spcBef>
                <a:spcPts val="630"/>
              </a:spcBef>
            </a:pPr>
            <a:r>
              <a:rPr sz="3300" spc="-15" dirty="0">
                <a:solidFill>
                  <a:srgbClr val="042D5A"/>
                </a:solidFill>
                <a:latin typeface="DM Sans" pitchFamily="2" charset="77"/>
                <a:cs typeface="DMSans-Medium"/>
              </a:rPr>
              <a:t>Information</a:t>
            </a:r>
            <a:r>
              <a:rPr sz="3300" spc="-10" dirty="0">
                <a:solidFill>
                  <a:srgbClr val="042D5A"/>
                </a:solidFill>
                <a:latin typeface="DM Sans" pitchFamily="2" charset="77"/>
                <a:cs typeface="DMSans-Medium"/>
              </a:rPr>
              <a:t> leaflets </a:t>
            </a:r>
            <a:r>
              <a:rPr sz="3300" spc="-5" dirty="0">
                <a:solidFill>
                  <a:srgbClr val="042D5A"/>
                </a:solidFill>
                <a:latin typeface="DM Sans" pitchFamily="2" charset="77"/>
                <a:cs typeface="DMSans-Medium"/>
              </a:rPr>
              <a:t>and</a:t>
            </a:r>
            <a:r>
              <a:rPr lang="en-GB" sz="3300" spc="-5" dirty="0">
                <a:solidFill>
                  <a:srgbClr val="042D5A"/>
                </a:solidFill>
                <a:latin typeface="DM Sans" pitchFamily="2" charset="77"/>
                <a:cs typeface="DMSans-Medium"/>
              </a:rPr>
              <a:t> </a:t>
            </a:r>
            <a:r>
              <a:rPr sz="3300" spc="-5" dirty="0">
                <a:solidFill>
                  <a:srgbClr val="042D5A"/>
                </a:solidFill>
                <a:latin typeface="DM Sans" pitchFamily="2" charset="77"/>
                <a:cs typeface="DMSans-Medium"/>
              </a:rPr>
              <a:t>consent</a:t>
            </a:r>
            <a:r>
              <a:rPr sz="3300" spc="-10" dirty="0">
                <a:solidFill>
                  <a:srgbClr val="042D5A"/>
                </a:solidFill>
                <a:latin typeface="DM Sans" pitchFamily="2" charset="77"/>
                <a:cs typeface="DMSans-Medium"/>
              </a:rPr>
              <a:t> </a:t>
            </a:r>
            <a:r>
              <a:rPr sz="3300" spc="-20" dirty="0">
                <a:solidFill>
                  <a:srgbClr val="042D5A"/>
                </a:solidFill>
                <a:latin typeface="DM Sans" pitchFamily="2" charset="77"/>
                <a:cs typeface="DMSans-Medium"/>
              </a:rPr>
              <a:t>forms</a:t>
            </a:r>
            <a:r>
              <a:rPr sz="3300" spc="-10" dirty="0">
                <a:solidFill>
                  <a:srgbClr val="042D5A"/>
                </a:solidFill>
                <a:latin typeface="DM Sans" pitchFamily="2" charset="77"/>
                <a:cs typeface="DMSans-Medium"/>
              </a:rPr>
              <a:t> </a:t>
            </a:r>
            <a:r>
              <a:rPr sz="3300" spc="-5" dirty="0">
                <a:solidFill>
                  <a:srgbClr val="042D5A"/>
                </a:solidFill>
                <a:latin typeface="DM Sans" pitchFamily="2" charset="77"/>
                <a:cs typeface="DMSans-Medium"/>
              </a:rPr>
              <a:t>will be</a:t>
            </a:r>
            <a:r>
              <a:rPr sz="3300" dirty="0">
                <a:solidFill>
                  <a:srgbClr val="042D5A"/>
                </a:solidFill>
                <a:latin typeface="DM Sans" pitchFamily="2" charset="77"/>
                <a:cs typeface="DMSans-Medium"/>
              </a:rPr>
              <a:t> </a:t>
            </a:r>
            <a:r>
              <a:rPr sz="3300" spc="-20" dirty="0">
                <a:solidFill>
                  <a:srgbClr val="042D5A"/>
                </a:solidFill>
                <a:latin typeface="DM Sans" pitchFamily="2" charset="77"/>
                <a:cs typeface="DMSans-Medium"/>
              </a:rPr>
              <a:t>provided</a:t>
            </a:r>
            <a:r>
              <a:rPr lang="en-GB" sz="3300" spc="-20" dirty="0">
                <a:solidFill>
                  <a:srgbClr val="042D5A"/>
                </a:solidFill>
                <a:latin typeface="DM Sans" pitchFamily="2" charset="77"/>
                <a:cs typeface="DMSans-Medium"/>
              </a:rPr>
              <a:t> (either electronically or paper)</a:t>
            </a:r>
            <a:r>
              <a:rPr sz="3300" spc="-20" dirty="0">
                <a:solidFill>
                  <a:srgbClr val="042D5A"/>
                </a:solidFill>
                <a:latin typeface="DM Sans" pitchFamily="2" charset="77"/>
                <a:cs typeface="DMSans-Medium"/>
              </a:rPr>
              <a:t> </a:t>
            </a:r>
            <a:r>
              <a:rPr sz="3300" spc="-75" dirty="0">
                <a:solidFill>
                  <a:srgbClr val="042D5A"/>
                </a:solidFill>
                <a:latin typeface="DM Sans" pitchFamily="2" charset="77"/>
                <a:cs typeface="DMSans-Medium"/>
              </a:rPr>
              <a:t>by</a:t>
            </a:r>
            <a:r>
              <a:rPr sz="3300" spc="-20" dirty="0">
                <a:solidFill>
                  <a:srgbClr val="042D5A"/>
                </a:solidFill>
                <a:latin typeface="DM Sans" pitchFamily="2" charset="77"/>
                <a:cs typeface="DMSans-Medium"/>
              </a:rPr>
              <a:t> </a:t>
            </a:r>
            <a:r>
              <a:rPr lang="en-GB" sz="3300" spc="-40" dirty="0">
                <a:solidFill>
                  <a:srgbClr val="042D5A"/>
                </a:solidFill>
                <a:latin typeface="DM Sans" pitchFamily="2" charset="77"/>
                <a:cs typeface="DMSans-Medium"/>
              </a:rPr>
              <a:t>the</a:t>
            </a:r>
            <a:r>
              <a:rPr sz="3300" spc="-40" dirty="0">
                <a:solidFill>
                  <a:srgbClr val="042D5A"/>
                </a:solidFill>
                <a:latin typeface="DM Sans" pitchFamily="2" charset="77"/>
                <a:cs typeface="DMSans-Medium"/>
              </a:rPr>
              <a:t> </a:t>
            </a:r>
            <a:r>
              <a:rPr sz="3300" spc="-815" dirty="0">
                <a:solidFill>
                  <a:srgbClr val="042D5A"/>
                </a:solidFill>
                <a:latin typeface="DM Sans" pitchFamily="2" charset="77"/>
                <a:cs typeface="DMSans-Medium"/>
              </a:rPr>
              <a:t> </a:t>
            </a:r>
            <a:r>
              <a:rPr sz="3300" spc="-5" dirty="0">
                <a:solidFill>
                  <a:srgbClr val="042D5A"/>
                </a:solidFill>
                <a:latin typeface="DM Sans" pitchFamily="2" charset="77"/>
                <a:cs typeface="DMSans-Medium"/>
              </a:rPr>
              <a:t>school</a:t>
            </a:r>
            <a:endParaRPr sz="3300" dirty="0">
              <a:solidFill>
                <a:srgbClr val="042D5A"/>
              </a:solidFill>
              <a:latin typeface="DM Sans" pitchFamily="2" charset="77"/>
              <a:cs typeface="DMSans-Medium"/>
            </a:endParaRPr>
          </a:p>
          <a:p>
            <a:pPr>
              <a:lnSpc>
                <a:spcPct val="100000"/>
              </a:lnSpc>
              <a:spcBef>
                <a:spcPts val="10"/>
              </a:spcBef>
            </a:pPr>
            <a:endParaRPr sz="4200" dirty="0">
              <a:solidFill>
                <a:srgbClr val="042D5A"/>
              </a:solidFill>
              <a:latin typeface="DM Sans" pitchFamily="2" charset="77"/>
              <a:cs typeface="DMSans-Medium"/>
            </a:endParaRPr>
          </a:p>
          <a:p>
            <a:pPr marL="12700" marR="5080">
              <a:lnSpc>
                <a:spcPts val="3460"/>
              </a:lnSpc>
            </a:pPr>
            <a:r>
              <a:rPr lang="en-GB" sz="3300" spc="-100" dirty="0">
                <a:solidFill>
                  <a:srgbClr val="042D5A"/>
                </a:solidFill>
                <a:latin typeface="DM Sans" pitchFamily="2" charset="77"/>
                <a:cs typeface="DMSans-Medium"/>
              </a:rPr>
              <a:t>P</a:t>
            </a:r>
            <a:r>
              <a:rPr sz="3300" spc="-10" dirty="0" err="1">
                <a:solidFill>
                  <a:srgbClr val="042D5A"/>
                </a:solidFill>
                <a:latin typeface="DM Sans" pitchFamily="2" charset="77"/>
                <a:cs typeface="DMSans-Medium"/>
              </a:rPr>
              <a:t>arent</a:t>
            </a:r>
            <a:r>
              <a:rPr lang="en-GB" sz="3300" spc="-10" dirty="0">
                <a:solidFill>
                  <a:srgbClr val="042D5A"/>
                </a:solidFill>
                <a:latin typeface="DM Sans" pitchFamily="2" charset="77"/>
                <a:cs typeface="DMSans-Medium"/>
              </a:rPr>
              <a:t>s</a:t>
            </a:r>
            <a:r>
              <a:rPr sz="3300" spc="-5" dirty="0">
                <a:solidFill>
                  <a:srgbClr val="042D5A"/>
                </a:solidFill>
                <a:latin typeface="DM Sans" pitchFamily="2" charset="77"/>
                <a:cs typeface="DMSans-Medium"/>
              </a:rPr>
              <a:t>/</a:t>
            </a:r>
            <a:r>
              <a:rPr sz="3300" spc="-15" dirty="0" err="1">
                <a:solidFill>
                  <a:srgbClr val="042D5A"/>
                </a:solidFill>
                <a:latin typeface="DM Sans" pitchFamily="2" charset="77"/>
                <a:cs typeface="DMSans-Medium"/>
              </a:rPr>
              <a:t>carer</a:t>
            </a:r>
            <a:r>
              <a:rPr lang="en-GB" sz="3300" spc="-15" dirty="0">
                <a:solidFill>
                  <a:srgbClr val="042D5A"/>
                </a:solidFill>
                <a:latin typeface="DM Sans" pitchFamily="2" charset="77"/>
                <a:cs typeface="DMSans-Medium"/>
              </a:rPr>
              <a:t>s</a:t>
            </a:r>
            <a:r>
              <a:rPr sz="3300" spc="-15" dirty="0">
                <a:solidFill>
                  <a:srgbClr val="042D5A"/>
                </a:solidFill>
                <a:latin typeface="DM Sans" pitchFamily="2" charset="77"/>
                <a:cs typeface="DMSans-Medium"/>
              </a:rPr>
              <a:t> </a:t>
            </a:r>
            <a:r>
              <a:rPr lang="en-GB" sz="3300" spc="-20" dirty="0">
                <a:solidFill>
                  <a:srgbClr val="042D5A"/>
                </a:solidFill>
                <a:latin typeface="DM Sans" pitchFamily="2" charset="77"/>
                <a:cs typeface="DMSans-Medium"/>
              </a:rPr>
              <a:t>are</a:t>
            </a:r>
            <a:r>
              <a:rPr sz="3300" spc="-20" dirty="0">
                <a:solidFill>
                  <a:srgbClr val="042D5A"/>
                </a:solidFill>
                <a:latin typeface="DM Sans" pitchFamily="2" charset="77"/>
                <a:cs typeface="DMSans-Medium"/>
              </a:rPr>
              <a:t> </a:t>
            </a:r>
            <a:r>
              <a:rPr sz="3300" spc="-30" dirty="0">
                <a:solidFill>
                  <a:srgbClr val="042D5A"/>
                </a:solidFill>
                <a:latin typeface="DM Sans" pitchFamily="2" charset="77"/>
                <a:cs typeface="DMSans-Medium"/>
              </a:rPr>
              <a:t>asked </a:t>
            </a:r>
            <a:r>
              <a:rPr sz="3300" spc="-25" dirty="0">
                <a:solidFill>
                  <a:srgbClr val="042D5A"/>
                </a:solidFill>
                <a:latin typeface="DM Sans" pitchFamily="2" charset="77"/>
                <a:cs typeface="DMSans-Medium"/>
              </a:rPr>
              <a:t>to </a:t>
            </a:r>
            <a:r>
              <a:rPr lang="en-GB" sz="3300" spc="-5" dirty="0">
                <a:solidFill>
                  <a:srgbClr val="042D5A"/>
                </a:solidFill>
                <a:latin typeface="DM Sans" pitchFamily="2" charset="77"/>
                <a:cs typeface="DMSans-Medium"/>
              </a:rPr>
              <a:t>complete</a:t>
            </a:r>
            <a:r>
              <a:rPr sz="3300" spc="-5" dirty="0">
                <a:solidFill>
                  <a:srgbClr val="042D5A"/>
                </a:solidFill>
                <a:latin typeface="DM Sans" pitchFamily="2" charset="77"/>
                <a:cs typeface="DMSans-Medium"/>
              </a:rPr>
              <a:t> </a:t>
            </a:r>
            <a:endParaRPr lang="en-GB" sz="3300" spc="-5" dirty="0">
              <a:solidFill>
                <a:srgbClr val="042D5A"/>
              </a:solidFill>
              <a:latin typeface="DM Sans" pitchFamily="2" charset="77"/>
              <a:cs typeface="DMSans-Medium"/>
            </a:endParaRPr>
          </a:p>
          <a:p>
            <a:pPr marL="12700" marR="5080">
              <a:lnSpc>
                <a:spcPts val="3460"/>
              </a:lnSpc>
            </a:pPr>
            <a:r>
              <a:rPr sz="3300" spc="-5" dirty="0">
                <a:solidFill>
                  <a:srgbClr val="042D5A"/>
                </a:solidFill>
                <a:latin typeface="DM Sans" pitchFamily="2" charset="77"/>
                <a:cs typeface="DMSans-Medium"/>
              </a:rPr>
              <a:t>the </a:t>
            </a:r>
            <a:r>
              <a:rPr sz="3300" spc="-819" dirty="0">
                <a:solidFill>
                  <a:srgbClr val="042D5A"/>
                </a:solidFill>
                <a:latin typeface="DM Sans" pitchFamily="2" charset="77"/>
                <a:cs typeface="DMSans-Medium"/>
              </a:rPr>
              <a:t> </a:t>
            </a:r>
            <a:r>
              <a:rPr sz="3300" spc="-5" dirty="0">
                <a:solidFill>
                  <a:srgbClr val="042D5A"/>
                </a:solidFill>
                <a:latin typeface="DM Sans" pitchFamily="2" charset="77"/>
                <a:cs typeface="DMSans-Medium"/>
              </a:rPr>
              <a:t>consent</a:t>
            </a:r>
            <a:r>
              <a:rPr sz="3300" spc="-15" dirty="0">
                <a:solidFill>
                  <a:srgbClr val="042D5A"/>
                </a:solidFill>
                <a:latin typeface="DM Sans" pitchFamily="2" charset="77"/>
                <a:cs typeface="DMSans-Medium"/>
              </a:rPr>
              <a:t> </a:t>
            </a:r>
            <a:r>
              <a:rPr sz="3300" spc="-20" dirty="0">
                <a:solidFill>
                  <a:srgbClr val="042D5A"/>
                </a:solidFill>
                <a:latin typeface="DM Sans" pitchFamily="2" charset="77"/>
                <a:cs typeface="DMSans-Medium"/>
              </a:rPr>
              <a:t>form</a:t>
            </a:r>
            <a:r>
              <a:rPr sz="3300" spc="-10" dirty="0">
                <a:solidFill>
                  <a:srgbClr val="042D5A"/>
                </a:solidFill>
                <a:latin typeface="DM Sans" pitchFamily="2" charset="77"/>
                <a:cs typeface="DMSans-Medium"/>
              </a:rPr>
              <a:t> </a:t>
            </a:r>
            <a:r>
              <a:rPr sz="3300" spc="-5" dirty="0">
                <a:solidFill>
                  <a:srgbClr val="042D5A"/>
                </a:solidFill>
                <a:latin typeface="DM Sans" pitchFamily="2" charset="77"/>
                <a:cs typeface="DMSans-Medium"/>
              </a:rPr>
              <a:t>and</a:t>
            </a:r>
            <a:r>
              <a:rPr sz="3300" spc="-15" dirty="0">
                <a:solidFill>
                  <a:srgbClr val="042D5A"/>
                </a:solidFill>
                <a:latin typeface="DM Sans" pitchFamily="2" charset="77"/>
                <a:cs typeface="DMSans-Medium"/>
              </a:rPr>
              <a:t> </a:t>
            </a:r>
            <a:r>
              <a:rPr sz="3300" spc="-20" dirty="0">
                <a:solidFill>
                  <a:srgbClr val="042D5A"/>
                </a:solidFill>
                <a:latin typeface="DM Sans" pitchFamily="2" charset="77"/>
                <a:cs typeface="DMSans-Medium"/>
              </a:rPr>
              <a:t>return</a:t>
            </a:r>
            <a:r>
              <a:rPr sz="3300" spc="-10" dirty="0">
                <a:solidFill>
                  <a:srgbClr val="042D5A"/>
                </a:solidFill>
                <a:latin typeface="DM Sans" pitchFamily="2" charset="77"/>
                <a:cs typeface="DMSans-Medium"/>
              </a:rPr>
              <a:t> </a:t>
            </a:r>
            <a:r>
              <a:rPr sz="3300" spc="-5" dirty="0">
                <a:solidFill>
                  <a:srgbClr val="042D5A"/>
                </a:solidFill>
                <a:latin typeface="DM Sans" pitchFamily="2" charset="77"/>
                <a:cs typeface="DMSans-Medium"/>
              </a:rPr>
              <a:t>it </a:t>
            </a:r>
            <a:r>
              <a:rPr sz="3300" spc="-815" dirty="0">
                <a:solidFill>
                  <a:srgbClr val="042D5A"/>
                </a:solidFill>
                <a:latin typeface="DM Sans" pitchFamily="2" charset="77"/>
                <a:cs typeface="DMSans-Medium"/>
              </a:rPr>
              <a:t> </a:t>
            </a:r>
            <a:r>
              <a:rPr sz="3300" spc="-25" dirty="0">
                <a:solidFill>
                  <a:srgbClr val="042D5A"/>
                </a:solidFill>
                <a:latin typeface="DM Sans" pitchFamily="2" charset="77"/>
                <a:cs typeface="DMSans-Medium"/>
              </a:rPr>
              <a:t>to</a:t>
            </a:r>
            <a:r>
              <a:rPr sz="3300" spc="-10" dirty="0">
                <a:solidFill>
                  <a:srgbClr val="042D5A"/>
                </a:solidFill>
                <a:latin typeface="DM Sans" pitchFamily="2" charset="77"/>
                <a:cs typeface="DMSans-Medium"/>
              </a:rPr>
              <a:t> </a:t>
            </a:r>
            <a:r>
              <a:rPr lang="en-GB" sz="3300" spc="-40" dirty="0">
                <a:solidFill>
                  <a:srgbClr val="042D5A"/>
                </a:solidFill>
                <a:latin typeface="DM Sans" pitchFamily="2" charset="77"/>
                <a:cs typeface="DMSans-Medium"/>
              </a:rPr>
              <a:t>the </a:t>
            </a:r>
            <a:r>
              <a:rPr sz="3300" spc="-5" dirty="0">
                <a:solidFill>
                  <a:srgbClr val="042D5A"/>
                </a:solidFill>
                <a:latin typeface="DM Sans" pitchFamily="2" charset="77"/>
                <a:cs typeface="DMSans-Medium"/>
              </a:rPr>
              <a:t>school</a:t>
            </a:r>
            <a:endParaRPr sz="3300" dirty="0">
              <a:solidFill>
                <a:srgbClr val="042D5A"/>
              </a:solidFill>
              <a:latin typeface="DM Sans" pitchFamily="2" charset="77"/>
              <a:cs typeface="DMSans-Medium"/>
            </a:endParaRPr>
          </a:p>
        </p:txBody>
      </p:sp>
      <p:pic>
        <p:nvPicPr>
          <p:cNvPr id="4" name="object 4"/>
          <p:cNvPicPr/>
          <p:nvPr/>
        </p:nvPicPr>
        <p:blipFill>
          <a:blip r:embed="rId3" cstate="print"/>
          <a:stretch>
            <a:fillRect/>
          </a:stretch>
        </p:blipFill>
        <p:spPr>
          <a:xfrm>
            <a:off x="11419497" y="5487481"/>
            <a:ext cx="209417" cy="209417"/>
          </a:xfrm>
          <a:prstGeom prst="rect">
            <a:avLst/>
          </a:prstGeom>
        </p:spPr>
      </p:pic>
      <p:pic>
        <p:nvPicPr>
          <p:cNvPr id="5" name="object 5"/>
          <p:cNvPicPr/>
          <p:nvPr/>
        </p:nvPicPr>
        <p:blipFill>
          <a:blip r:embed="rId4" cstate="print"/>
          <a:stretch>
            <a:fillRect/>
          </a:stretch>
        </p:blipFill>
        <p:spPr>
          <a:xfrm>
            <a:off x="11419497" y="7498959"/>
            <a:ext cx="209417" cy="209417"/>
          </a:xfrm>
          <a:prstGeom prst="rect">
            <a:avLst/>
          </a:prstGeom>
        </p:spPr>
      </p:pic>
      <p:pic>
        <p:nvPicPr>
          <p:cNvPr id="17" name="Picture 16">
            <a:extLst>
              <a:ext uri="{FF2B5EF4-FFF2-40B4-BE49-F238E27FC236}">
                <a16:creationId xmlns:a16="http://schemas.microsoft.com/office/drawing/2014/main" id="{C77E88E7-78D2-443E-A3F5-95BB653B0157}"/>
              </a:ext>
            </a:extLst>
          </p:cNvPr>
          <p:cNvPicPr>
            <a:picLocks noChangeAspect="1"/>
          </p:cNvPicPr>
          <p:nvPr/>
        </p:nvPicPr>
        <p:blipFill>
          <a:blip r:embed="rId5"/>
          <a:stretch>
            <a:fillRect/>
          </a:stretch>
        </p:blipFill>
        <p:spPr>
          <a:xfrm>
            <a:off x="1254033" y="673985"/>
            <a:ext cx="9207983" cy="9907935"/>
          </a:xfrm>
          <a:prstGeom prst="rect">
            <a:avLst/>
          </a:prstGeom>
        </p:spPr>
      </p:pic>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7803" y="509837"/>
            <a:ext cx="19130174" cy="2725104"/>
          </a:xfrm>
          <a:prstGeom prst="rect">
            <a:avLst/>
          </a:prstGeom>
        </p:spPr>
        <p:txBody>
          <a:bodyPr vert="horz" wrap="square" lIns="0" tIns="473709" rIns="0" bIns="0" rtlCol="0">
            <a:spAutoFit/>
          </a:bodyPr>
          <a:lstStyle/>
          <a:p>
            <a:pPr marL="610870" marR="551180" algn="ctr">
              <a:spcBef>
                <a:spcPts val="3729"/>
              </a:spcBef>
            </a:pPr>
            <a:r>
              <a:rPr lang="en-GB" sz="8000" b="1" dirty="0">
                <a:effectLst/>
                <a:latin typeface="Calibri" panose="020F0502020204030204" pitchFamily="34" charset="0"/>
                <a:ea typeface="Times New Roman" panose="02020603050405020304" pitchFamily="18" charset="0"/>
                <a:cs typeface="Times New Roman" panose="02020603050405020304" pitchFamily="18" charset="0"/>
              </a:rPr>
              <a:t>Exercise: On the day of the vaccine</a:t>
            </a:r>
            <a:br>
              <a:rPr lang="en-GB" sz="6600" dirty="0">
                <a:effectLst/>
                <a:latin typeface="Arial" panose="020B0604020202020204" pitchFamily="34" charset="0"/>
                <a:ea typeface="Times New Roman" panose="02020603050405020304" pitchFamily="18" charset="0"/>
                <a:cs typeface="Times New Roman" panose="02020603050405020304" pitchFamily="18" charset="0"/>
              </a:rPr>
            </a:br>
            <a:endParaRPr sz="6600" b="1" dirty="0">
              <a:latin typeface="Roc Grotesk Condensed Black" pitchFamily="2" charset="77"/>
              <a:cs typeface="Space Grotesk" pitchFamily="2" charset="77"/>
            </a:endParaRPr>
          </a:p>
        </p:txBody>
      </p:sp>
      <p:sp>
        <p:nvSpPr>
          <p:cNvPr id="4" name="object 4"/>
          <p:cNvSpPr/>
          <p:nvPr/>
        </p:nvSpPr>
        <p:spPr>
          <a:xfrm>
            <a:off x="17226156" y="0"/>
            <a:ext cx="2932430" cy="8095615"/>
          </a:xfrm>
          <a:custGeom>
            <a:avLst/>
            <a:gdLst/>
            <a:ahLst/>
            <a:cxnLst/>
            <a:rect l="l" t="t" r="r" b="b"/>
            <a:pathLst>
              <a:path w="2932430" h="8095615">
                <a:moveTo>
                  <a:pt x="2931842" y="3084497"/>
                </a:moveTo>
                <a:lnTo>
                  <a:pt x="21000" y="3084497"/>
                </a:lnTo>
                <a:lnTo>
                  <a:pt x="19190" y="3112660"/>
                </a:lnTo>
                <a:lnTo>
                  <a:pt x="17872" y="3140768"/>
                </a:lnTo>
                <a:lnTo>
                  <a:pt x="16730" y="3168805"/>
                </a:lnTo>
                <a:lnTo>
                  <a:pt x="15450" y="3196755"/>
                </a:lnTo>
                <a:lnTo>
                  <a:pt x="14273" y="3224630"/>
                </a:lnTo>
                <a:lnTo>
                  <a:pt x="12857" y="3252433"/>
                </a:lnTo>
                <a:lnTo>
                  <a:pt x="11762" y="3280163"/>
                </a:lnTo>
                <a:lnTo>
                  <a:pt x="11544" y="3307820"/>
                </a:lnTo>
                <a:lnTo>
                  <a:pt x="14581" y="3417764"/>
                </a:lnTo>
                <a:lnTo>
                  <a:pt x="15403" y="3445101"/>
                </a:lnTo>
                <a:lnTo>
                  <a:pt x="15940" y="3472408"/>
                </a:lnTo>
                <a:lnTo>
                  <a:pt x="17069" y="3499614"/>
                </a:lnTo>
                <a:lnTo>
                  <a:pt x="19670" y="3526651"/>
                </a:lnTo>
                <a:lnTo>
                  <a:pt x="30319" y="3634376"/>
                </a:lnTo>
                <a:lnTo>
                  <a:pt x="32948" y="3661213"/>
                </a:lnTo>
                <a:lnTo>
                  <a:pt x="38949" y="3714682"/>
                </a:lnTo>
                <a:lnTo>
                  <a:pt x="70412" y="3898975"/>
                </a:lnTo>
                <a:lnTo>
                  <a:pt x="73543" y="3913519"/>
                </a:lnTo>
                <a:lnTo>
                  <a:pt x="71260" y="3920754"/>
                </a:lnTo>
                <a:lnTo>
                  <a:pt x="67187" y="3945466"/>
                </a:lnTo>
                <a:lnTo>
                  <a:pt x="58971" y="3994939"/>
                </a:lnTo>
                <a:lnTo>
                  <a:pt x="51436" y="4044520"/>
                </a:lnTo>
                <a:lnTo>
                  <a:pt x="44594" y="4094215"/>
                </a:lnTo>
                <a:lnTo>
                  <a:pt x="38459" y="4144028"/>
                </a:lnTo>
                <a:lnTo>
                  <a:pt x="33045" y="4193965"/>
                </a:lnTo>
                <a:lnTo>
                  <a:pt x="28364" y="4244031"/>
                </a:lnTo>
                <a:lnTo>
                  <a:pt x="24430" y="4294233"/>
                </a:lnTo>
                <a:lnTo>
                  <a:pt x="21256" y="4344574"/>
                </a:lnTo>
                <a:lnTo>
                  <a:pt x="18855" y="4395062"/>
                </a:lnTo>
                <a:lnTo>
                  <a:pt x="17241" y="4445700"/>
                </a:lnTo>
                <a:lnTo>
                  <a:pt x="16427" y="4496495"/>
                </a:lnTo>
                <a:lnTo>
                  <a:pt x="16426" y="4547452"/>
                </a:lnTo>
                <a:lnTo>
                  <a:pt x="17251" y="4598576"/>
                </a:lnTo>
                <a:lnTo>
                  <a:pt x="18917" y="4649872"/>
                </a:lnTo>
                <a:lnTo>
                  <a:pt x="21435" y="4701347"/>
                </a:lnTo>
                <a:lnTo>
                  <a:pt x="24819" y="4753006"/>
                </a:lnTo>
                <a:lnTo>
                  <a:pt x="29083" y="4804853"/>
                </a:lnTo>
                <a:lnTo>
                  <a:pt x="34075" y="4835701"/>
                </a:lnTo>
                <a:lnTo>
                  <a:pt x="38833" y="4867054"/>
                </a:lnTo>
                <a:lnTo>
                  <a:pt x="49941" y="4928179"/>
                </a:lnTo>
                <a:lnTo>
                  <a:pt x="70485" y="4992754"/>
                </a:lnTo>
                <a:lnTo>
                  <a:pt x="83723" y="5033686"/>
                </a:lnTo>
                <a:lnTo>
                  <a:pt x="98348" y="5077724"/>
                </a:lnTo>
                <a:lnTo>
                  <a:pt x="108217" y="5128193"/>
                </a:lnTo>
                <a:lnTo>
                  <a:pt x="118875" y="5178357"/>
                </a:lnTo>
                <a:lnTo>
                  <a:pt x="130319" y="5228210"/>
                </a:lnTo>
                <a:lnTo>
                  <a:pt x="142542" y="5277745"/>
                </a:lnTo>
                <a:lnTo>
                  <a:pt x="155539" y="5326957"/>
                </a:lnTo>
                <a:lnTo>
                  <a:pt x="169305" y="5375838"/>
                </a:lnTo>
                <a:lnTo>
                  <a:pt x="183834" y="5424383"/>
                </a:lnTo>
                <a:lnTo>
                  <a:pt x="199122" y="5472586"/>
                </a:lnTo>
                <a:lnTo>
                  <a:pt x="215163" y="5520440"/>
                </a:lnTo>
                <a:lnTo>
                  <a:pt x="231952" y="5567939"/>
                </a:lnTo>
                <a:lnTo>
                  <a:pt x="249483" y="5615076"/>
                </a:lnTo>
                <a:lnTo>
                  <a:pt x="267752" y="5661846"/>
                </a:lnTo>
                <a:lnTo>
                  <a:pt x="286753" y="5708243"/>
                </a:lnTo>
                <a:lnTo>
                  <a:pt x="306481" y="5754259"/>
                </a:lnTo>
                <a:lnTo>
                  <a:pt x="326930" y="5799889"/>
                </a:lnTo>
                <a:lnTo>
                  <a:pt x="348096" y="5845127"/>
                </a:lnTo>
                <a:lnTo>
                  <a:pt x="369972" y="5889966"/>
                </a:lnTo>
                <a:lnTo>
                  <a:pt x="392555" y="5934400"/>
                </a:lnTo>
                <a:lnTo>
                  <a:pt x="415837" y="5978423"/>
                </a:lnTo>
                <a:lnTo>
                  <a:pt x="439815" y="6022028"/>
                </a:lnTo>
                <a:lnTo>
                  <a:pt x="464483" y="6065210"/>
                </a:lnTo>
                <a:lnTo>
                  <a:pt x="489836" y="6107961"/>
                </a:lnTo>
                <a:lnTo>
                  <a:pt x="515868" y="6150277"/>
                </a:lnTo>
                <a:lnTo>
                  <a:pt x="542574" y="6192150"/>
                </a:lnTo>
                <a:lnTo>
                  <a:pt x="569950" y="6233574"/>
                </a:lnTo>
                <a:lnTo>
                  <a:pt x="597988" y="6274543"/>
                </a:lnTo>
                <a:lnTo>
                  <a:pt x="626686" y="6315051"/>
                </a:lnTo>
                <a:lnTo>
                  <a:pt x="656036" y="6355092"/>
                </a:lnTo>
                <a:lnTo>
                  <a:pt x="686034" y="6394659"/>
                </a:lnTo>
                <a:lnTo>
                  <a:pt x="716675" y="6433746"/>
                </a:lnTo>
                <a:lnTo>
                  <a:pt x="723649" y="6443945"/>
                </a:lnTo>
                <a:lnTo>
                  <a:pt x="745805" y="6475619"/>
                </a:lnTo>
                <a:lnTo>
                  <a:pt x="772039" y="6510301"/>
                </a:lnTo>
                <a:lnTo>
                  <a:pt x="799296" y="6545164"/>
                </a:lnTo>
                <a:lnTo>
                  <a:pt x="827577" y="6580171"/>
                </a:lnTo>
                <a:lnTo>
                  <a:pt x="856883" y="6615283"/>
                </a:lnTo>
                <a:lnTo>
                  <a:pt x="887214" y="6650462"/>
                </a:lnTo>
                <a:lnTo>
                  <a:pt x="918573" y="6685671"/>
                </a:lnTo>
                <a:lnTo>
                  <a:pt x="950960" y="6720871"/>
                </a:lnTo>
                <a:lnTo>
                  <a:pt x="984376" y="6756024"/>
                </a:lnTo>
                <a:lnTo>
                  <a:pt x="1018823" y="6791092"/>
                </a:lnTo>
                <a:lnTo>
                  <a:pt x="1054301" y="6826038"/>
                </a:lnTo>
                <a:lnTo>
                  <a:pt x="1090812" y="6860823"/>
                </a:lnTo>
                <a:lnTo>
                  <a:pt x="1128357" y="6895408"/>
                </a:lnTo>
                <a:lnTo>
                  <a:pt x="1166936" y="6929757"/>
                </a:lnTo>
                <a:lnTo>
                  <a:pt x="1206552" y="6963831"/>
                </a:lnTo>
                <a:lnTo>
                  <a:pt x="1247205" y="6997592"/>
                </a:lnTo>
                <a:lnTo>
                  <a:pt x="1288896" y="7031002"/>
                </a:lnTo>
                <a:lnTo>
                  <a:pt x="1331627" y="7064022"/>
                </a:lnTo>
                <a:lnTo>
                  <a:pt x="1375398" y="7096616"/>
                </a:lnTo>
                <a:lnTo>
                  <a:pt x="1415684" y="7125435"/>
                </a:lnTo>
                <a:lnTo>
                  <a:pt x="1456772" y="7153851"/>
                </a:lnTo>
                <a:lnTo>
                  <a:pt x="1498649" y="7181839"/>
                </a:lnTo>
                <a:lnTo>
                  <a:pt x="1541304" y="7209374"/>
                </a:lnTo>
                <a:lnTo>
                  <a:pt x="1584726" y="7236431"/>
                </a:lnTo>
                <a:lnTo>
                  <a:pt x="1628902" y="7262984"/>
                </a:lnTo>
                <a:lnTo>
                  <a:pt x="1673822" y="7289009"/>
                </a:lnTo>
                <a:lnTo>
                  <a:pt x="1719473" y="7314481"/>
                </a:lnTo>
                <a:lnTo>
                  <a:pt x="1765845" y="7339375"/>
                </a:lnTo>
                <a:lnTo>
                  <a:pt x="1842520" y="7378914"/>
                </a:lnTo>
                <a:lnTo>
                  <a:pt x="1957307" y="7432804"/>
                </a:lnTo>
                <a:lnTo>
                  <a:pt x="1962689" y="7434082"/>
                </a:lnTo>
                <a:lnTo>
                  <a:pt x="1966260" y="7440752"/>
                </a:lnTo>
                <a:lnTo>
                  <a:pt x="1968595" y="7443171"/>
                </a:lnTo>
                <a:lnTo>
                  <a:pt x="2058027" y="7547010"/>
                </a:lnTo>
                <a:lnTo>
                  <a:pt x="2131710" y="7621316"/>
                </a:lnTo>
                <a:lnTo>
                  <a:pt x="2182125" y="7670322"/>
                </a:lnTo>
                <a:lnTo>
                  <a:pt x="2294983" y="7760564"/>
                </a:lnTo>
                <a:lnTo>
                  <a:pt x="2412230" y="7839832"/>
                </a:lnTo>
                <a:lnTo>
                  <a:pt x="2540954" y="7915156"/>
                </a:lnTo>
                <a:lnTo>
                  <a:pt x="2582418" y="7936376"/>
                </a:lnTo>
                <a:lnTo>
                  <a:pt x="2596534" y="7943344"/>
                </a:lnTo>
                <a:lnTo>
                  <a:pt x="2642001" y="7969084"/>
                </a:lnTo>
                <a:lnTo>
                  <a:pt x="2688272" y="7993389"/>
                </a:lnTo>
                <a:lnTo>
                  <a:pt x="2735284" y="8016297"/>
                </a:lnTo>
                <a:lnTo>
                  <a:pt x="2782977" y="8037845"/>
                </a:lnTo>
                <a:lnTo>
                  <a:pt x="2831290" y="8058071"/>
                </a:lnTo>
                <a:lnTo>
                  <a:pt x="2880161" y="8077013"/>
                </a:lnTo>
                <a:lnTo>
                  <a:pt x="2929530" y="8094708"/>
                </a:lnTo>
                <a:lnTo>
                  <a:pt x="2931842" y="8095474"/>
                </a:lnTo>
                <a:lnTo>
                  <a:pt x="2931842" y="3084497"/>
                </a:lnTo>
                <a:close/>
              </a:path>
              <a:path w="2932430" h="8095615">
                <a:moveTo>
                  <a:pt x="1798788" y="317524"/>
                </a:moveTo>
                <a:lnTo>
                  <a:pt x="1757729" y="350496"/>
                </a:lnTo>
                <a:lnTo>
                  <a:pt x="1717276" y="384232"/>
                </a:lnTo>
                <a:lnTo>
                  <a:pt x="1677441" y="418719"/>
                </a:lnTo>
                <a:lnTo>
                  <a:pt x="1638235" y="453940"/>
                </a:lnTo>
                <a:lnTo>
                  <a:pt x="1599669" y="489881"/>
                </a:lnTo>
                <a:lnTo>
                  <a:pt x="1561752" y="526529"/>
                </a:lnTo>
                <a:lnTo>
                  <a:pt x="1524497" y="563868"/>
                </a:lnTo>
                <a:lnTo>
                  <a:pt x="1487914" y="601883"/>
                </a:lnTo>
                <a:lnTo>
                  <a:pt x="1452014" y="640561"/>
                </a:lnTo>
                <a:lnTo>
                  <a:pt x="1427218" y="675953"/>
                </a:lnTo>
                <a:lnTo>
                  <a:pt x="1398799" y="714087"/>
                </a:lnTo>
                <a:lnTo>
                  <a:pt x="1367052" y="755220"/>
                </a:lnTo>
                <a:lnTo>
                  <a:pt x="1294741" y="847518"/>
                </a:lnTo>
                <a:lnTo>
                  <a:pt x="1270893" y="879965"/>
                </a:lnTo>
                <a:lnTo>
                  <a:pt x="1245893" y="913723"/>
                </a:lnTo>
                <a:lnTo>
                  <a:pt x="1220342" y="949189"/>
                </a:lnTo>
                <a:lnTo>
                  <a:pt x="1181769" y="1006107"/>
                </a:lnTo>
                <a:lnTo>
                  <a:pt x="1155512" y="1046230"/>
                </a:lnTo>
                <a:lnTo>
                  <a:pt x="1116673" y="1110473"/>
                </a:lnTo>
                <a:lnTo>
                  <a:pt x="1108097" y="1124965"/>
                </a:lnTo>
                <a:lnTo>
                  <a:pt x="1105061" y="1128892"/>
                </a:lnTo>
                <a:lnTo>
                  <a:pt x="1100527" y="1131143"/>
                </a:lnTo>
                <a:lnTo>
                  <a:pt x="1097637" y="1133729"/>
                </a:lnTo>
                <a:lnTo>
                  <a:pt x="1000111" y="1212753"/>
                </a:lnTo>
                <a:lnTo>
                  <a:pt x="958825" y="1246721"/>
                </a:lnTo>
                <a:lnTo>
                  <a:pt x="920574" y="1282971"/>
                </a:lnTo>
                <a:lnTo>
                  <a:pt x="834315" y="1363502"/>
                </a:lnTo>
                <a:lnTo>
                  <a:pt x="821646" y="1375020"/>
                </a:lnTo>
                <a:lnTo>
                  <a:pt x="808904" y="1387533"/>
                </a:lnTo>
                <a:lnTo>
                  <a:pt x="795912" y="1400941"/>
                </a:lnTo>
                <a:lnTo>
                  <a:pt x="782495" y="1415145"/>
                </a:lnTo>
                <a:lnTo>
                  <a:pt x="721617" y="1478452"/>
                </a:lnTo>
                <a:lnTo>
                  <a:pt x="681234" y="1518650"/>
                </a:lnTo>
                <a:lnTo>
                  <a:pt x="642672" y="1558781"/>
                </a:lnTo>
                <a:lnTo>
                  <a:pt x="605863" y="1598852"/>
                </a:lnTo>
                <a:lnTo>
                  <a:pt x="570737" y="1638871"/>
                </a:lnTo>
                <a:lnTo>
                  <a:pt x="537225" y="1678844"/>
                </a:lnTo>
                <a:lnTo>
                  <a:pt x="505258" y="1718781"/>
                </a:lnTo>
                <a:lnTo>
                  <a:pt x="474767" y="1758687"/>
                </a:lnTo>
                <a:lnTo>
                  <a:pt x="445682" y="1798571"/>
                </a:lnTo>
                <a:lnTo>
                  <a:pt x="417935" y="1838440"/>
                </a:lnTo>
                <a:lnTo>
                  <a:pt x="391456" y="1878300"/>
                </a:lnTo>
                <a:lnTo>
                  <a:pt x="366176" y="1918161"/>
                </a:lnTo>
                <a:lnTo>
                  <a:pt x="342027" y="1958028"/>
                </a:lnTo>
                <a:lnTo>
                  <a:pt x="318938" y="1997910"/>
                </a:lnTo>
                <a:lnTo>
                  <a:pt x="296841" y="2037813"/>
                </a:lnTo>
                <a:lnTo>
                  <a:pt x="275667" y="2077746"/>
                </a:lnTo>
                <a:lnTo>
                  <a:pt x="255346" y="2117716"/>
                </a:lnTo>
                <a:lnTo>
                  <a:pt x="235810" y="2157729"/>
                </a:lnTo>
                <a:lnTo>
                  <a:pt x="161268" y="2330782"/>
                </a:lnTo>
                <a:lnTo>
                  <a:pt x="98662" y="2510829"/>
                </a:lnTo>
                <a:lnTo>
                  <a:pt x="46496" y="2702163"/>
                </a:lnTo>
                <a:lnTo>
                  <a:pt x="36529" y="2752587"/>
                </a:lnTo>
                <a:lnTo>
                  <a:pt x="25967" y="2803868"/>
                </a:lnTo>
                <a:lnTo>
                  <a:pt x="15426" y="2856188"/>
                </a:lnTo>
                <a:lnTo>
                  <a:pt x="5524" y="2909727"/>
                </a:lnTo>
                <a:lnTo>
                  <a:pt x="5920" y="2929951"/>
                </a:lnTo>
                <a:lnTo>
                  <a:pt x="5590" y="2955104"/>
                </a:lnTo>
                <a:lnTo>
                  <a:pt x="4709" y="2983856"/>
                </a:lnTo>
                <a:lnTo>
                  <a:pt x="3450" y="3014876"/>
                </a:lnTo>
                <a:lnTo>
                  <a:pt x="487" y="3078434"/>
                </a:lnTo>
                <a:lnTo>
                  <a:pt x="0" y="3093692"/>
                </a:lnTo>
                <a:lnTo>
                  <a:pt x="292" y="3108406"/>
                </a:lnTo>
                <a:lnTo>
                  <a:pt x="889" y="3122380"/>
                </a:lnTo>
                <a:lnTo>
                  <a:pt x="1314" y="3135417"/>
                </a:lnTo>
                <a:lnTo>
                  <a:pt x="3775" y="3175061"/>
                </a:lnTo>
                <a:lnTo>
                  <a:pt x="7285" y="3186718"/>
                </a:lnTo>
                <a:lnTo>
                  <a:pt x="12732" y="3159994"/>
                </a:lnTo>
                <a:lnTo>
                  <a:pt x="21000" y="3084497"/>
                </a:lnTo>
                <a:lnTo>
                  <a:pt x="2931842" y="3084497"/>
                </a:lnTo>
                <a:lnTo>
                  <a:pt x="2931842" y="345262"/>
                </a:lnTo>
                <a:lnTo>
                  <a:pt x="1769242" y="345262"/>
                </a:lnTo>
                <a:lnTo>
                  <a:pt x="1769004" y="343317"/>
                </a:lnTo>
                <a:lnTo>
                  <a:pt x="1798788" y="317524"/>
                </a:lnTo>
                <a:close/>
              </a:path>
              <a:path w="2932430" h="8095615">
                <a:moveTo>
                  <a:pt x="2931842" y="0"/>
                </a:moveTo>
                <a:lnTo>
                  <a:pt x="2289495" y="0"/>
                </a:lnTo>
                <a:lnTo>
                  <a:pt x="2222210" y="35349"/>
                </a:lnTo>
                <a:lnTo>
                  <a:pt x="2175410" y="61620"/>
                </a:lnTo>
                <a:lnTo>
                  <a:pt x="2129428" y="88881"/>
                </a:lnTo>
                <a:lnTo>
                  <a:pt x="2084281" y="116738"/>
                </a:lnTo>
                <a:lnTo>
                  <a:pt x="2040192" y="145176"/>
                </a:lnTo>
                <a:lnTo>
                  <a:pt x="1997287" y="174041"/>
                </a:lnTo>
                <a:lnTo>
                  <a:pt x="1955690" y="203177"/>
                </a:lnTo>
                <a:lnTo>
                  <a:pt x="1915529" y="232427"/>
                </a:lnTo>
                <a:lnTo>
                  <a:pt x="1876928" y="261635"/>
                </a:lnTo>
                <a:lnTo>
                  <a:pt x="1794560" y="326619"/>
                </a:lnTo>
                <a:lnTo>
                  <a:pt x="1769242" y="345262"/>
                </a:lnTo>
                <a:lnTo>
                  <a:pt x="2931842" y="345262"/>
                </a:lnTo>
                <a:lnTo>
                  <a:pt x="2931842" y="0"/>
                </a:lnTo>
                <a:close/>
              </a:path>
            </a:pathLst>
          </a:custGeom>
          <a:solidFill>
            <a:srgbClr val="FFE14B"/>
          </a:solidFill>
        </p:spPr>
        <p:txBody>
          <a:bodyPr wrap="square" lIns="0" tIns="0" rIns="0" bIns="0" rtlCol="0"/>
          <a:lstStyle/>
          <a:p>
            <a:endParaRPr/>
          </a:p>
        </p:txBody>
      </p:sp>
      <p:pic>
        <p:nvPicPr>
          <p:cNvPr id="8" name="object 3">
            <a:extLst>
              <a:ext uri="{FF2B5EF4-FFF2-40B4-BE49-F238E27FC236}">
                <a16:creationId xmlns:a16="http://schemas.microsoft.com/office/drawing/2014/main" id="{8165A4C9-4FC8-C493-F24D-FECE1AE74AB8}"/>
              </a:ext>
            </a:extLst>
          </p:cNvPr>
          <p:cNvPicPr/>
          <p:nvPr/>
        </p:nvPicPr>
        <p:blipFill>
          <a:blip r:embed="rId3" cstate="print"/>
          <a:stretch>
            <a:fillRect/>
          </a:stretch>
        </p:blipFill>
        <p:spPr>
          <a:xfrm>
            <a:off x="1331755" y="6556114"/>
            <a:ext cx="209417" cy="209417"/>
          </a:xfrm>
          <a:prstGeom prst="rect">
            <a:avLst/>
          </a:prstGeom>
        </p:spPr>
      </p:pic>
      <p:pic>
        <p:nvPicPr>
          <p:cNvPr id="9" name="object 8">
            <a:extLst>
              <a:ext uri="{FF2B5EF4-FFF2-40B4-BE49-F238E27FC236}">
                <a16:creationId xmlns:a16="http://schemas.microsoft.com/office/drawing/2014/main" id="{A00E1E30-B8AB-4483-2B47-28BA5BDD5219}"/>
              </a:ext>
            </a:extLst>
          </p:cNvPr>
          <p:cNvPicPr/>
          <p:nvPr/>
        </p:nvPicPr>
        <p:blipFill>
          <a:blip r:embed="rId4" cstate="print"/>
          <a:stretch>
            <a:fillRect/>
          </a:stretch>
        </p:blipFill>
        <p:spPr>
          <a:xfrm>
            <a:off x="1359809" y="2862435"/>
            <a:ext cx="209417" cy="209417"/>
          </a:xfrm>
          <a:prstGeom prst="rect">
            <a:avLst/>
          </a:prstGeom>
        </p:spPr>
      </p:pic>
      <p:sp>
        <p:nvSpPr>
          <p:cNvPr id="10" name="TextBox 9">
            <a:extLst>
              <a:ext uri="{FF2B5EF4-FFF2-40B4-BE49-F238E27FC236}">
                <a16:creationId xmlns:a16="http://schemas.microsoft.com/office/drawing/2014/main" id="{18A115BF-427A-FF78-BB87-21A97AC05DA4}"/>
              </a:ext>
            </a:extLst>
          </p:cNvPr>
          <p:cNvSpPr txBox="1"/>
          <p:nvPr/>
        </p:nvSpPr>
        <p:spPr>
          <a:xfrm>
            <a:off x="1721909" y="2397213"/>
            <a:ext cx="15545810" cy="7848302"/>
          </a:xfrm>
          <a:prstGeom prst="rect">
            <a:avLst/>
          </a:prstGeom>
          <a:noFill/>
        </p:spPr>
        <p:txBody>
          <a:bodyPr wrap="square">
            <a:spAutoFit/>
          </a:bodyPr>
          <a:lstStyle/>
          <a:p>
            <a:pPr marL="457200"/>
            <a:r>
              <a:rPr lang="en-GB" sz="3600" dirty="0">
                <a:solidFill>
                  <a:srgbClr val="002060"/>
                </a:solidFill>
                <a:effectLst/>
                <a:latin typeface="DM Sans Medium" pitchFamily="2" charset="0"/>
                <a:ea typeface="Times New Roman" panose="02020603050405020304" pitchFamily="18" charset="0"/>
                <a:cs typeface="Times New Roman" panose="02020603050405020304" pitchFamily="18" charset="0"/>
              </a:rPr>
              <a:t>Create a short storyboard in your book to show what happens on the day of the </a:t>
            </a:r>
            <a:r>
              <a:rPr lang="en-GB" sz="3600" dirty="0">
                <a:solidFill>
                  <a:srgbClr val="002060"/>
                </a:solidFill>
                <a:latin typeface="DM Sans Medium" pitchFamily="2" charset="0"/>
                <a:ea typeface="Times New Roman" panose="02020603050405020304" pitchFamily="18" charset="0"/>
                <a:cs typeface="Times New Roman" panose="02020603050405020304" pitchFamily="18" charset="0"/>
              </a:rPr>
              <a:t>HPV </a:t>
            </a:r>
            <a:r>
              <a:rPr lang="en-GB" sz="3600" dirty="0">
                <a:solidFill>
                  <a:srgbClr val="002060"/>
                </a:solidFill>
                <a:effectLst/>
                <a:latin typeface="DM Sans Medium" pitchFamily="2" charset="0"/>
                <a:ea typeface="Times New Roman" panose="02020603050405020304" pitchFamily="18" charset="0"/>
                <a:cs typeface="Times New Roman" panose="02020603050405020304" pitchFamily="18" charset="0"/>
              </a:rPr>
              <a:t>vaccination session. </a:t>
            </a:r>
          </a:p>
          <a:p>
            <a:pPr marL="457200"/>
            <a:endParaRPr lang="en-GB" sz="3600" dirty="0">
              <a:solidFill>
                <a:srgbClr val="002060"/>
              </a:solidFill>
              <a:latin typeface="DM Sans Medium" pitchFamily="2" charset="0"/>
              <a:ea typeface="Times New Roman" panose="02020603050405020304" pitchFamily="18" charset="0"/>
              <a:cs typeface="Times New Roman" panose="02020603050405020304" pitchFamily="18" charset="0"/>
            </a:endParaRPr>
          </a:p>
          <a:p>
            <a:pPr marL="457200"/>
            <a:r>
              <a:rPr lang="en-GB" sz="3600" dirty="0">
                <a:solidFill>
                  <a:srgbClr val="002060"/>
                </a:solidFill>
                <a:effectLst/>
                <a:latin typeface="DM Sans Medium" pitchFamily="2" charset="0"/>
                <a:ea typeface="Times New Roman" panose="02020603050405020304" pitchFamily="18" charset="0"/>
                <a:cs typeface="Times New Roman" panose="02020603050405020304" pitchFamily="18" charset="0"/>
              </a:rPr>
              <a:t>Use three boxes to draw a simple illustration showing what happens before</a:t>
            </a:r>
            <a:r>
              <a:rPr lang="en-GB" sz="3600">
                <a:solidFill>
                  <a:srgbClr val="002060"/>
                </a:solidFill>
                <a:effectLst/>
                <a:latin typeface="DM Sans Medium" pitchFamily="2" charset="0"/>
                <a:ea typeface="Times New Roman" panose="02020603050405020304" pitchFamily="18" charset="0"/>
                <a:cs typeface="Times New Roman" panose="02020603050405020304" pitchFamily="18" charset="0"/>
              </a:rPr>
              <a:t>, during, </a:t>
            </a:r>
            <a:r>
              <a:rPr lang="en-GB" sz="3600" dirty="0">
                <a:solidFill>
                  <a:srgbClr val="002060"/>
                </a:solidFill>
                <a:effectLst/>
                <a:latin typeface="DM Sans Medium" pitchFamily="2" charset="0"/>
                <a:ea typeface="Times New Roman" panose="02020603050405020304" pitchFamily="18" charset="0"/>
                <a:cs typeface="Times New Roman" panose="02020603050405020304" pitchFamily="18" charset="0"/>
              </a:rPr>
              <a:t>and after </a:t>
            </a:r>
            <a:r>
              <a:rPr lang="en-GB" sz="3600">
                <a:solidFill>
                  <a:srgbClr val="002060"/>
                </a:solidFill>
                <a:effectLst/>
                <a:latin typeface="DM Sans Medium" pitchFamily="2" charset="0"/>
                <a:ea typeface="Times New Roman" panose="02020603050405020304" pitchFamily="18" charset="0"/>
                <a:cs typeface="Times New Roman" panose="02020603050405020304" pitchFamily="18" charset="0"/>
              </a:rPr>
              <a:t>the HPV vaccination </a:t>
            </a:r>
            <a:r>
              <a:rPr lang="en-GB" sz="3600" dirty="0">
                <a:solidFill>
                  <a:srgbClr val="002060"/>
                </a:solidFill>
                <a:effectLst/>
                <a:latin typeface="DM Sans Medium" pitchFamily="2" charset="0"/>
                <a:ea typeface="Times New Roman" panose="02020603050405020304" pitchFamily="18" charset="0"/>
                <a:cs typeface="Times New Roman" panose="02020603050405020304" pitchFamily="18" charset="0"/>
              </a:rPr>
              <a:t>session.</a:t>
            </a:r>
            <a:br>
              <a:rPr lang="en-GB" sz="3600" dirty="0">
                <a:solidFill>
                  <a:srgbClr val="002060"/>
                </a:solidFill>
                <a:effectLst/>
                <a:latin typeface="DM Sans Medium" pitchFamily="2" charset="0"/>
                <a:ea typeface="Times New Roman" panose="02020603050405020304" pitchFamily="18" charset="0"/>
                <a:cs typeface="Times New Roman" panose="02020603050405020304" pitchFamily="18" charset="0"/>
              </a:rPr>
            </a:br>
            <a:br>
              <a:rPr lang="en-GB" sz="3600" dirty="0">
                <a:solidFill>
                  <a:srgbClr val="002060"/>
                </a:solidFill>
                <a:effectLst/>
                <a:latin typeface="DM Sans Medium" pitchFamily="2" charset="0"/>
                <a:ea typeface="Times New Roman" panose="02020603050405020304" pitchFamily="18" charset="0"/>
                <a:cs typeface="Times New Roman" panose="02020603050405020304" pitchFamily="18" charset="0"/>
              </a:rPr>
            </a:br>
            <a:r>
              <a:rPr lang="en-GB" sz="3600" dirty="0">
                <a:solidFill>
                  <a:srgbClr val="002060"/>
                </a:solidFill>
                <a:effectLst/>
                <a:latin typeface="DM Sans Medium" pitchFamily="2" charset="0"/>
                <a:ea typeface="Times New Roman" panose="02020603050405020304" pitchFamily="18" charset="0"/>
                <a:cs typeface="Times New Roman" panose="02020603050405020304" pitchFamily="18" charset="0"/>
              </a:rPr>
              <a:t>In your drawing, or in a short description for each part of the storyboard, make sure you’ve included:</a:t>
            </a:r>
          </a:p>
          <a:p>
            <a:pPr marL="457200"/>
            <a:endParaRPr lang="en-GB" sz="3600" dirty="0">
              <a:solidFill>
                <a:srgbClr val="002060"/>
              </a:solidFill>
              <a:effectLst/>
              <a:latin typeface="DM Sans Medium" pitchFamily="2" charset="0"/>
              <a:ea typeface="Times New Roman" panose="02020603050405020304" pitchFamily="18" charset="0"/>
              <a:cs typeface="Times New Roman" panose="02020603050405020304" pitchFamily="18" charset="0"/>
            </a:endParaRPr>
          </a:p>
          <a:p>
            <a:pPr marL="1143000" lvl="2" indent="-228600">
              <a:buFont typeface="Calibri" panose="020F0502020204030204" pitchFamily="34" charset="0"/>
              <a:buChar char="-"/>
            </a:pPr>
            <a:r>
              <a:rPr lang="en-GB" sz="3600" dirty="0">
                <a:solidFill>
                  <a:srgbClr val="002060"/>
                </a:solidFill>
                <a:effectLst/>
                <a:latin typeface="DM Sans Medium" pitchFamily="2" charset="0"/>
                <a:ea typeface="Times New Roman" panose="02020603050405020304" pitchFamily="18" charset="0"/>
                <a:cs typeface="Times New Roman" panose="02020603050405020304" pitchFamily="18" charset="0"/>
              </a:rPr>
              <a:t>A consent form being signed and given into school</a:t>
            </a:r>
          </a:p>
          <a:p>
            <a:pPr marL="1143000" lvl="2" indent="-228600">
              <a:buFont typeface="Calibri" panose="020F0502020204030204" pitchFamily="34" charset="0"/>
              <a:buChar char="-"/>
            </a:pPr>
            <a:r>
              <a:rPr lang="en-GB" sz="3600" dirty="0">
                <a:solidFill>
                  <a:srgbClr val="002060"/>
                </a:solidFill>
                <a:effectLst/>
                <a:latin typeface="DM Sans Medium" pitchFamily="2" charset="0"/>
                <a:ea typeface="Times New Roman" panose="02020603050405020304" pitchFamily="18" charset="0"/>
                <a:cs typeface="Times New Roman" panose="02020603050405020304" pitchFamily="18" charset="0"/>
              </a:rPr>
              <a:t>The nurse explaining what will happen</a:t>
            </a:r>
          </a:p>
          <a:p>
            <a:pPr marL="1143000" lvl="2" indent="-228600">
              <a:buFont typeface="Calibri" panose="020F0502020204030204" pitchFamily="34" charset="0"/>
              <a:buChar char="-"/>
            </a:pPr>
            <a:r>
              <a:rPr lang="en-GB" sz="3600" dirty="0">
                <a:solidFill>
                  <a:srgbClr val="002060"/>
                </a:solidFill>
                <a:effectLst/>
                <a:latin typeface="DM Sans Medium" pitchFamily="2" charset="0"/>
                <a:ea typeface="Times New Roman" panose="02020603050405020304" pitchFamily="18" charset="0"/>
                <a:cs typeface="Times New Roman" panose="02020603050405020304" pitchFamily="18" charset="0"/>
              </a:rPr>
              <a:t>The vaccine going into the top of the arm</a:t>
            </a:r>
          </a:p>
          <a:p>
            <a:pPr marL="1143000" lvl="2" indent="-228600">
              <a:buFont typeface="Calibri" panose="020F0502020204030204" pitchFamily="34" charset="0"/>
              <a:buChar char="-"/>
            </a:pPr>
            <a:r>
              <a:rPr lang="en-GB" sz="3600" dirty="0">
                <a:solidFill>
                  <a:srgbClr val="002060"/>
                </a:solidFill>
                <a:effectLst/>
                <a:latin typeface="DM Sans Medium" pitchFamily="2" charset="0"/>
                <a:ea typeface="Times New Roman" panose="02020603050405020304" pitchFamily="18" charset="0"/>
                <a:cs typeface="Times New Roman" panose="02020603050405020304" pitchFamily="18" charset="0"/>
              </a:rPr>
              <a:t>The student going back to class (perhaps with their arm feeling a little bit sore!)</a:t>
            </a:r>
          </a:p>
        </p:txBody>
      </p:sp>
      <p:pic>
        <p:nvPicPr>
          <p:cNvPr id="11" name="object 4">
            <a:extLst>
              <a:ext uri="{FF2B5EF4-FFF2-40B4-BE49-F238E27FC236}">
                <a16:creationId xmlns:a16="http://schemas.microsoft.com/office/drawing/2014/main" id="{320ADE7E-F9D9-CD51-8437-A610C94905A0}"/>
              </a:ext>
            </a:extLst>
          </p:cNvPr>
          <p:cNvPicPr/>
          <p:nvPr/>
        </p:nvPicPr>
        <p:blipFill>
          <a:blip r:embed="rId5" cstate="print"/>
          <a:stretch>
            <a:fillRect/>
          </a:stretch>
        </p:blipFill>
        <p:spPr>
          <a:xfrm>
            <a:off x="1369599" y="4489065"/>
            <a:ext cx="209417" cy="209417"/>
          </a:xfrm>
          <a:prstGeom prst="rect">
            <a:avLst/>
          </a:prstGeom>
        </p:spPr>
      </p:pic>
    </p:spTree>
    <p:extLst>
      <p:ext uri="{BB962C8B-B14F-4D97-AF65-F5344CB8AC3E}">
        <p14:creationId xmlns:p14="http://schemas.microsoft.com/office/powerpoint/2010/main" val="119344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FE14B"/>
          </a:solidFill>
        </p:spPr>
        <p:txBody>
          <a:bodyPr wrap="square" lIns="0" tIns="0" rIns="0" bIns="0" rtlCol="0"/>
          <a:lstStyle/>
          <a:p>
            <a:endParaRPr/>
          </a:p>
        </p:txBody>
      </p:sp>
      <p:sp>
        <p:nvSpPr>
          <p:cNvPr id="3" name="object 3"/>
          <p:cNvSpPr/>
          <p:nvPr/>
        </p:nvSpPr>
        <p:spPr>
          <a:xfrm>
            <a:off x="0" y="6787356"/>
            <a:ext cx="4921885" cy="4521200"/>
          </a:xfrm>
          <a:custGeom>
            <a:avLst/>
            <a:gdLst/>
            <a:ahLst/>
            <a:cxnLst/>
            <a:rect l="l" t="t" r="r" b="b"/>
            <a:pathLst>
              <a:path w="4921885" h="4521200">
                <a:moveTo>
                  <a:pt x="0" y="38100"/>
                </a:moveTo>
                <a:lnTo>
                  <a:pt x="0" y="4521200"/>
                </a:lnTo>
                <a:lnTo>
                  <a:pt x="4778822" y="4521200"/>
                </a:lnTo>
                <a:lnTo>
                  <a:pt x="4780521" y="4508500"/>
                </a:lnTo>
                <a:lnTo>
                  <a:pt x="4783325" y="4457700"/>
                </a:lnTo>
                <a:lnTo>
                  <a:pt x="4784798" y="4406900"/>
                </a:lnTo>
                <a:lnTo>
                  <a:pt x="4784933" y="4368800"/>
                </a:lnTo>
                <a:lnTo>
                  <a:pt x="4783720" y="4318000"/>
                </a:lnTo>
                <a:lnTo>
                  <a:pt x="4781153" y="4267200"/>
                </a:lnTo>
                <a:lnTo>
                  <a:pt x="4777221" y="4216400"/>
                </a:lnTo>
                <a:lnTo>
                  <a:pt x="4771916" y="4165600"/>
                </a:lnTo>
                <a:lnTo>
                  <a:pt x="4765231" y="4127500"/>
                </a:lnTo>
                <a:lnTo>
                  <a:pt x="4757156" y="4076700"/>
                </a:lnTo>
                <a:lnTo>
                  <a:pt x="4747684" y="4025900"/>
                </a:lnTo>
                <a:lnTo>
                  <a:pt x="4736805" y="3975100"/>
                </a:lnTo>
                <a:lnTo>
                  <a:pt x="4724511" y="3924300"/>
                </a:lnTo>
                <a:lnTo>
                  <a:pt x="4710794" y="3873500"/>
                </a:lnTo>
                <a:lnTo>
                  <a:pt x="4695645" y="3822700"/>
                </a:lnTo>
                <a:lnTo>
                  <a:pt x="4724605" y="3784600"/>
                </a:lnTo>
                <a:lnTo>
                  <a:pt x="4751303" y="3733800"/>
                </a:lnTo>
                <a:lnTo>
                  <a:pt x="4775749" y="3683000"/>
                </a:lnTo>
                <a:lnTo>
                  <a:pt x="4797951" y="3644900"/>
                </a:lnTo>
                <a:lnTo>
                  <a:pt x="4817916" y="3594100"/>
                </a:lnTo>
                <a:lnTo>
                  <a:pt x="4835655" y="3543300"/>
                </a:lnTo>
                <a:lnTo>
                  <a:pt x="4851174" y="3505200"/>
                </a:lnTo>
                <a:lnTo>
                  <a:pt x="4864483" y="3454400"/>
                </a:lnTo>
                <a:lnTo>
                  <a:pt x="4875590" y="3416300"/>
                </a:lnTo>
                <a:lnTo>
                  <a:pt x="4884504" y="3365500"/>
                </a:lnTo>
                <a:lnTo>
                  <a:pt x="4891232" y="3327400"/>
                </a:lnTo>
                <a:lnTo>
                  <a:pt x="4895784" y="3276600"/>
                </a:lnTo>
                <a:lnTo>
                  <a:pt x="4898168" y="3238500"/>
                </a:lnTo>
                <a:lnTo>
                  <a:pt x="4898393" y="3187700"/>
                </a:lnTo>
                <a:lnTo>
                  <a:pt x="4920758" y="3187700"/>
                </a:lnTo>
                <a:lnTo>
                  <a:pt x="4921315" y="3175000"/>
                </a:lnTo>
                <a:lnTo>
                  <a:pt x="4921072" y="3162300"/>
                </a:lnTo>
                <a:lnTo>
                  <a:pt x="4920654" y="3136900"/>
                </a:lnTo>
                <a:lnTo>
                  <a:pt x="4920011" y="3124200"/>
                </a:lnTo>
                <a:lnTo>
                  <a:pt x="4919367" y="3098800"/>
                </a:lnTo>
                <a:lnTo>
                  <a:pt x="4918364" y="3086100"/>
                </a:lnTo>
                <a:lnTo>
                  <a:pt x="4916643" y="3060700"/>
                </a:lnTo>
                <a:lnTo>
                  <a:pt x="4898058" y="2959100"/>
                </a:lnTo>
                <a:lnTo>
                  <a:pt x="4895688" y="2946400"/>
                </a:lnTo>
                <a:lnTo>
                  <a:pt x="4883660" y="2946400"/>
                </a:lnTo>
                <a:lnTo>
                  <a:pt x="4876136" y="2933700"/>
                </a:lnTo>
                <a:lnTo>
                  <a:pt x="4868027" y="2908300"/>
                </a:lnTo>
                <a:lnTo>
                  <a:pt x="4859706" y="2895600"/>
                </a:lnTo>
                <a:lnTo>
                  <a:pt x="4851546" y="2882900"/>
                </a:lnTo>
                <a:lnTo>
                  <a:pt x="4843230" y="2857500"/>
                </a:lnTo>
                <a:lnTo>
                  <a:pt x="4835299" y="2844800"/>
                </a:lnTo>
                <a:lnTo>
                  <a:pt x="4826848" y="2832100"/>
                </a:lnTo>
                <a:lnTo>
                  <a:pt x="4816971" y="2806700"/>
                </a:lnTo>
                <a:lnTo>
                  <a:pt x="4764617" y="2730500"/>
                </a:lnTo>
                <a:lnTo>
                  <a:pt x="4739455" y="2692400"/>
                </a:lnTo>
                <a:lnTo>
                  <a:pt x="4712173" y="2654300"/>
                </a:lnTo>
                <a:lnTo>
                  <a:pt x="4682770" y="2603500"/>
                </a:lnTo>
                <a:lnTo>
                  <a:pt x="4651251" y="2565400"/>
                </a:lnTo>
                <a:lnTo>
                  <a:pt x="4617616" y="2527300"/>
                </a:lnTo>
                <a:lnTo>
                  <a:pt x="4611993" y="2527300"/>
                </a:lnTo>
                <a:lnTo>
                  <a:pt x="4608244" y="2514600"/>
                </a:lnTo>
                <a:lnTo>
                  <a:pt x="4607354" y="2514600"/>
                </a:lnTo>
                <a:lnTo>
                  <a:pt x="4598174" y="2501900"/>
                </a:lnTo>
                <a:lnTo>
                  <a:pt x="4591632" y="2489200"/>
                </a:lnTo>
                <a:lnTo>
                  <a:pt x="4587352" y="2476500"/>
                </a:lnTo>
                <a:lnTo>
                  <a:pt x="4583177" y="2476500"/>
                </a:lnTo>
                <a:lnTo>
                  <a:pt x="4585889" y="2463800"/>
                </a:lnTo>
                <a:lnTo>
                  <a:pt x="4584520" y="2463800"/>
                </a:lnTo>
                <a:lnTo>
                  <a:pt x="4574235" y="2451100"/>
                </a:lnTo>
                <a:lnTo>
                  <a:pt x="4550419" y="2425700"/>
                </a:lnTo>
                <a:lnTo>
                  <a:pt x="4507996" y="2374900"/>
                </a:lnTo>
                <a:lnTo>
                  <a:pt x="4468799" y="2349500"/>
                </a:lnTo>
                <a:lnTo>
                  <a:pt x="4433744" y="2324100"/>
                </a:lnTo>
                <a:lnTo>
                  <a:pt x="4402880" y="2298700"/>
                </a:lnTo>
                <a:lnTo>
                  <a:pt x="4376251" y="2273300"/>
                </a:lnTo>
                <a:lnTo>
                  <a:pt x="4351029" y="2260600"/>
                </a:lnTo>
                <a:lnTo>
                  <a:pt x="4329681" y="2235200"/>
                </a:lnTo>
                <a:lnTo>
                  <a:pt x="4311888" y="2222500"/>
                </a:lnTo>
                <a:lnTo>
                  <a:pt x="4297332" y="2222500"/>
                </a:lnTo>
                <a:lnTo>
                  <a:pt x="4276580" y="2209800"/>
                </a:lnTo>
                <a:lnTo>
                  <a:pt x="4264750" y="2197100"/>
                </a:lnTo>
                <a:lnTo>
                  <a:pt x="4231813" y="2197100"/>
                </a:lnTo>
                <a:lnTo>
                  <a:pt x="4195538" y="2171700"/>
                </a:lnTo>
                <a:lnTo>
                  <a:pt x="4132923" y="2133600"/>
                </a:lnTo>
                <a:lnTo>
                  <a:pt x="4036513" y="2082800"/>
                </a:lnTo>
                <a:lnTo>
                  <a:pt x="4040261" y="2082800"/>
                </a:lnTo>
                <a:lnTo>
                  <a:pt x="4018094" y="2070100"/>
                </a:lnTo>
                <a:lnTo>
                  <a:pt x="3972705" y="2044700"/>
                </a:lnTo>
                <a:lnTo>
                  <a:pt x="3926218" y="2019300"/>
                </a:lnTo>
                <a:lnTo>
                  <a:pt x="3878591" y="2006600"/>
                </a:lnTo>
                <a:lnTo>
                  <a:pt x="3856906" y="1955800"/>
                </a:lnTo>
                <a:lnTo>
                  <a:pt x="3833669" y="1905000"/>
                </a:lnTo>
                <a:lnTo>
                  <a:pt x="3808953" y="1866900"/>
                </a:lnTo>
                <a:lnTo>
                  <a:pt x="3782835" y="1816100"/>
                </a:lnTo>
                <a:lnTo>
                  <a:pt x="3755391" y="1765300"/>
                </a:lnTo>
                <a:lnTo>
                  <a:pt x="3740826" y="1739900"/>
                </a:lnTo>
                <a:lnTo>
                  <a:pt x="3728829" y="1714500"/>
                </a:lnTo>
                <a:lnTo>
                  <a:pt x="3731517" y="1701800"/>
                </a:lnTo>
                <a:lnTo>
                  <a:pt x="3754014" y="1701800"/>
                </a:lnTo>
                <a:lnTo>
                  <a:pt x="3729586" y="1663700"/>
                </a:lnTo>
                <a:lnTo>
                  <a:pt x="3703329" y="1625600"/>
                </a:lnTo>
                <a:lnTo>
                  <a:pt x="3635541" y="1536700"/>
                </a:lnTo>
                <a:lnTo>
                  <a:pt x="3593438" y="1473200"/>
                </a:lnTo>
                <a:lnTo>
                  <a:pt x="3581161" y="1460500"/>
                </a:lnTo>
                <a:lnTo>
                  <a:pt x="3567137" y="1447800"/>
                </a:lnTo>
                <a:lnTo>
                  <a:pt x="3552049" y="1435100"/>
                </a:lnTo>
                <a:lnTo>
                  <a:pt x="3536581" y="1422400"/>
                </a:lnTo>
                <a:lnTo>
                  <a:pt x="3501257" y="1384300"/>
                </a:lnTo>
                <a:lnTo>
                  <a:pt x="3467341" y="1346200"/>
                </a:lnTo>
                <a:lnTo>
                  <a:pt x="3433880" y="1320800"/>
                </a:lnTo>
                <a:lnTo>
                  <a:pt x="3399921" y="1295400"/>
                </a:lnTo>
                <a:lnTo>
                  <a:pt x="3364513" y="1257300"/>
                </a:lnTo>
                <a:lnTo>
                  <a:pt x="3281175" y="1193800"/>
                </a:lnTo>
                <a:lnTo>
                  <a:pt x="3241469" y="1155700"/>
                </a:lnTo>
                <a:lnTo>
                  <a:pt x="3198758" y="1130300"/>
                </a:lnTo>
                <a:lnTo>
                  <a:pt x="3157219" y="1092200"/>
                </a:lnTo>
                <a:lnTo>
                  <a:pt x="3116976" y="1066800"/>
                </a:lnTo>
                <a:lnTo>
                  <a:pt x="3038020" y="1016000"/>
                </a:lnTo>
                <a:lnTo>
                  <a:pt x="2874936" y="901700"/>
                </a:lnTo>
                <a:lnTo>
                  <a:pt x="2864941" y="901700"/>
                </a:lnTo>
                <a:lnTo>
                  <a:pt x="2855015" y="889000"/>
                </a:lnTo>
                <a:lnTo>
                  <a:pt x="2845018" y="889000"/>
                </a:lnTo>
                <a:lnTo>
                  <a:pt x="2834811" y="876300"/>
                </a:lnTo>
                <a:lnTo>
                  <a:pt x="2705171" y="812800"/>
                </a:lnTo>
                <a:lnTo>
                  <a:pt x="2617373" y="762000"/>
                </a:lnTo>
                <a:lnTo>
                  <a:pt x="2521072" y="711200"/>
                </a:lnTo>
                <a:lnTo>
                  <a:pt x="2420583" y="660400"/>
                </a:lnTo>
                <a:lnTo>
                  <a:pt x="2368574" y="635000"/>
                </a:lnTo>
                <a:lnTo>
                  <a:pt x="2312063" y="622300"/>
                </a:lnTo>
                <a:lnTo>
                  <a:pt x="2193784" y="571500"/>
                </a:lnTo>
                <a:lnTo>
                  <a:pt x="2131962" y="546100"/>
                </a:lnTo>
                <a:lnTo>
                  <a:pt x="2099939" y="533400"/>
                </a:lnTo>
                <a:lnTo>
                  <a:pt x="2071540" y="533400"/>
                </a:lnTo>
                <a:lnTo>
                  <a:pt x="2008100" y="508000"/>
                </a:lnTo>
                <a:lnTo>
                  <a:pt x="1986931" y="508000"/>
                </a:lnTo>
                <a:lnTo>
                  <a:pt x="1825334" y="444500"/>
                </a:lnTo>
                <a:lnTo>
                  <a:pt x="1706647" y="419100"/>
                </a:lnTo>
                <a:lnTo>
                  <a:pt x="1663278" y="393700"/>
                </a:lnTo>
                <a:lnTo>
                  <a:pt x="1629403" y="393700"/>
                </a:lnTo>
                <a:lnTo>
                  <a:pt x="1604057" y="381000"/>
                </a:lnTo>
                <a:lnTo>
                  <a:pt x="1586274" y="368300"/>
                </a:lnTo>
                <a:lnTo>
                  <a:pt x="1569544" y="368300"/>
                </a:lnTo>
                <a:lnTo>
                  <a:pt x="1571493" y="355600"/>
                </a:lnTo>
                <a:lnTo>
                  <a:pt x="1490104" y="355600"/>
                </a:lnTo>
                <a:lnTo>
                  <a:pt x="1459836" y="342900"/>
                </a:lnTo>
                <a:lnTo>
                  <a:pt x="1412865" y="342900"/>
                </a:lnTo>
                <a:lnTo>
                  <a:pt x="1258951" y="304800"/>
                </a:lnTo>
                <a:lnTo>
                  <a:pt x="1229443" y="292100"/>
                </a:lnTo>
                <a:lnTo>
                  <a:pt x="1200070" y="292100"/>
                </a:lnTo>
                <a:lnTo>
                  <a:pt x="1170663" y="279400"/>
                </a:lnTo>
                <a:lnTo>
                  <a:pt x="949832" y="241300"/>
                </a:lnTo>
                <a:lnTo>
                  <a:pt x="898064" y="228600"/>
                </a:lnTo>
                <a:lnTo>
                  <a:pt x="846359" y="228600"/>
                </a:lnTo>
                <a:lnTo>
                  <a:pt x="746079" y="215900"/>
                </a:lnTo>
                <a:lnTo>
                  <a:pt x="697277" y="203200"/>
                </a:lnTo>
                <a:lnTo>
                  <a:pt x="649260" y="203200"/>
                </a:lnTo>
                <a:lnTo>
                  <a:pt x="601848" y="190500"/>
                </a:lnTo>
                <a:lnTo>
                  <a:pt x="554860" y="190500"/>
                </a:lnTo>
                <a:lnTo>
                  <a:pt x="367578" y="165100"/>
                </a:lnTo>
                <a:lnTo>
                  <a:pt x="274868" y="165100"/>
                </a:lnTo>
                <a:lnTo>
                  <a:pt x="233194" y="152400"/>
                </a:lnTo>
                <a:lnTo>
                  <a:pt x="215896" y="152400"/>
                </a:lnTo>
                <a:lnTo>
                  <a:pt x="200494" y="139700"/>
                </a:lnTo>
                <a:lnTo>
                  <a:pt x="132108" y="101600"/>
                </a:lnTo>
                <a:lnTo>
                  <a:pt x="114360" y="101600"/>
                </a:lnTo>
                <a:lnTo>
                  <a:pt x="96435" y="88900"/>
                </a:lnTo>
                <a:lnTo>
                  <a:pt x="77955" y="76200"/>
                </a:lnTo>
                <a:lnTo>
                  <a:pt x="58540" y="76200"/>
                </a:lnTo>
                <a:lnTo>
                  <a:pt x="0" y="38100"/>
                </a:lnTo>
                <a:close/>
              </a:path>
              <a:path w="4921885" h="4521200">
                <a:moveTo>
                  <a:pt x="4920758" y="3187700"/>
                </a:moveTo>
                <a:lnTo>
                  <a:pt x="4898393" y="3187700"/>
                </a:lnTo>
                <a:lnTo>
                  <a:pt x="4899613" y="3200400"/>
                </a:lnTo>
                <a:lnTo>
                  <a:pt x="4900824" y="3225800"/>
                </a:lnTo>
                <a:lnTo>
                  <a:pt x="4902401" y="3225800"/>
                </a:lnTo>
                <a:lnTo>
                  <a:pt x="4904717" y="3238500"/>
                </a:lnTo>
                <a:lnTo>
                  <a:pt x="4911277" y="3238500"/>
                </a:lnTo>
                <a:lnTo>
                  <a:pt x="4914933" y="3225800"/>
                </a:lnTo>
                <a:lnTo>
                  <a:pt x="4918779" y="3200400"/>
                </a:lnTo>
                <a:lnTo>
                  <a:pt x="4920758" y="3187700"/>
                </a:lnTo>
                <a:close/>
              </a:path>
              <a:path w="4921885" h="4521200">
                <a:moveTo>
                  <a:pt x="4741474" y="2643237"/>
                </a:moveTo>
                <a:lnTo>
                  <a:pt x="4753758" y="2667000"/>
                </a:lnTo>
                <a:lnTo>
                  <a:pt x="4776313" y="2705100"/>
                </a:lnTo>
                <a:lnTo>
                  <a:pt x="4791048" y="2730500"/>
                </a:lnTo>
                <a:lnTo>
                  <a:pt x="4806541" y="2755900"/>
                </a:lnTo>
                <a:lnTo>
                  <a:pt x="4822762" y="2794000"/>
                </a:lnTo>
                <a:lnTo>
                  <a:pt x="4839682" y="2819400"/>
                </a:lnTo>
                <a:lnTo>
                  <a:pt x="4851765" y="2857500"/>
                </a:lnTo>
                <a:lnTo>
                  <a:pt x="4863623" y="2895600"/>
                </a:lnTo>
                <a:lnTo>
                  <a:pt x="4874505" y="2921000"/>
                </a:lnTo>
                <a:lnTo>
                  <a:pt x="4883660" y="2946400"/>
                </a:lnTo>
                <a:lnTo>
                  <a:pt x="4895688" y="2946400"/>
                </a:lnTo>
                <a:lnTo>
                  <a:pt x="4892363" y="2933700"/>
                </a:lnTo>
                <a:lnTo>
                  <a:pt x="4888364" y="2921000"/>
                </a:lnTo>
                <a:lnTo>
                  <a:pt x="4883974" y="2908300"/>
                </a:lnTo>
                <a:lnTo>
                  <a:pt x="4866833" y="2857500"/>
                </a:lnTo>
                <a:lnTo>
                  <a:pt x="4862523" y="2857500"/>
                </a:lnTo>
                <a:lnTo>
                  <a:pt x="4858404" y="2844800"/>
                </a:lnTo>
                <a:lnTo>
                  <a:pt x="4854082" y="2832100"/>
                </a:lnTo>
                <a:lnTo>
                  <a:pt x="4849158" y="2819400"/>
                </a:lnTo>
                <a:lnTo>
                  <a:pt x="4826625" y="2768600"/>
                </a:lnTo>
                <a:lnTo>
                  <a:pt x="4815816" y="2755900"/>
                </a:lnTo>
                <a:lnTo>
                  <a:pt x="4805808" y="2730500"/>
                </a:lnTo>
                <a:lnTo>
                  <a:pt x="4795876" y="2705100"/>
                </a:lnTo>
                <a:lnTo>
                  <a:pt x="4753645" y="2654300"/>
                </a:lnTo>
                <a:lnTo>
                  <a:pt x="4741474" y="2643237"/>
                </a:lnTo>
                <a:close/>
              </a:path>
              <a:path w="4921885" h="4521200">
                <a:moveTo>
                  <a:pt x="4740628" y="2641600"/>
                </a:moveTo>
                <a:lnTo>
                  <a:pt x="4739673" y="2641600"/>
                </a:lnTo>
                <a:lnTo>
                  <a:pt x="4741474" y="2643237"/>
                </a:lnTo>
                <a:lnTo>
                  <a:pt x="4740628" y="2641600"/>
                </a:lnTo>
                <a:close/>
              </a:path>
              <a:path w="4921885" h="4521200">
                <a:moveTo>
                  <a:pt x="4040261" y="2082800"/>
                </a:moveTo>
                <a:lnTo>
                  <a:pt x="4036513" y="2082800"/>
                </a:lnTo>
                <a:lnTo>
                  <a:pt x="4062429" y="2095500"/>
                </a:lnTo>
                <a:lnTo>
                  <a:pt x="4040261" y="2082800"/>
                </a:lnTo>
                <a:close/>
              </a:path>
              <a:path w="4921885" h="4521200">
                <a:moveTo>
                  <a:pt x="3754014" y="1701800"/>
                </a:moveTo>
                <a:lnTo>
                  <a:pt x="3731517" y="1701800"/>
                </a:lnTo>
                <a:lnTo>
                  <a:pt x="3755762" y="1727200"/>
                </a:lnTo>
                <a:lnTo>
                  <a:pt x="3808436" y="1790700"/>
                </a:lnTo>
                <a:lnTo>
                  <a:pt x="3779377" y="1752600"/>
                </a:lnTo>
                <a:lnTo>
                  <a:pt x="3754014" y="1701800"/>
                </a:lnTo>
                <a:close/>
              </a:path>
              <a:path w="4921885" h="4521200">
                <a:moveTo>
                  <a:pt x="2066112" y="520700"/>
                </a:moveTo>
                <a:lnTo>
                  <a:pt x="2094965" y="533400"/>
                </a:lnTo>
                <a:lnTo>
                  <a:pt x="2099939" y="533400"/>
                </a:lnTo>
                <a:lnTo>
                  <a:pt x="2066112" y="520700"/>
                </a:lnTo>
                <a:close/>
              </a:path>
              <a:path w="4921885" h="4521200">
                <a:moveTo>
                  <a:pt x="1611418" y="355600"/>
                </a:moveTo>
                <a:lnTo>
                  <a:pt x="1584331" y="355600"/>
                </a:lnTo>
                <a:lnTo>
                  <a:pt x="1600273" y="368300"/>
                </a:lnTo>
                <a:lnTo>
                  <a:pt x="1611418" y="355600"/>
                </a:lnTo>
                <a:close/>
              </a:path>
              <a:path w="4921885" h="4521200">
                <a:moveTo>
                  <a:pt x="1310764" y="279400"/>
                </a:moveTo>
                <a:lnTo>
                  <a:pt x="1241762" y="279400"/>
                </a:lnTo>
                <a:lnTo>
                  <a:pt x="1263796" y="292100"/>
                </a:lnTo>
                <a:lnTo>
                  <a:pt x="1291918" y="292100"/>
                </a:lnTo>
                <a:lnTo>
                  <a:pt x="1324228" y="304800"/>
                </a:lnTo>
                <a:lnTo>
                  <a:pt x="1393814" y="317500"/>
                </a:lnTo>
                <a:lnTo>
                  <a:pt x="1427293" y="330200"/>
                </a:lnTo>
                <a:lnTo>
                  <a:pt x="1457362" y="342900"/>
                </a:lnTo>
                <a:lnTo>
                  <a:pt x="1482124" y="342900"/>
                </a:lnTo>
                <a:lnTo>
                  <a:pt x="1499678" y="355600"/>
                </a:lnTo>
                <a:lnTo>
                  <a:pt x="1609994" y="355600"/>
                </a:lnTo>
                <a:lnTo>
                  <a:pt x="1587868" y="342900"/>
                </a:lnTo>
                <a:lnTo>
                  <a:pt x="1536903" y="330200"/>
                </a:lnTo>
                <a:lnTo>
                  <a:pt x="1505835" y="330200"/>
                </a:lnTo>
                <a:lnTo>
                  <a:pt x="1468208" y="317500"/>
                </a:lnTo>
                <a:lnTo>
                  <a:pt x="1423502" y="304800"/>
                </a:lnTo>
                <a:lnTo>
                  <a:pt x="1371194" y="292100"/>
                </a:lnTo>
                <a:lnTo>
                  <a:pt x="1310764" y="279400"/>
                </a:lnTo>
                <a:close/>
              </a:path>
              <a:path w="4921885" h="4521200">
                <a:moveTo>
                  <a:pt x="996459" y="215900"/>
                </a:moveTo>
                <a:lnTo>
                  <a:pt x="914074" y="215900"/>
                </a:lnTo>
                <a:lnTo>
                  <a:pt x="1007611" y="241300"/>
                </a:lnTo>
                <a:lnTo>
                  <a:pt x="1057662" y="254000"/>
                </a:lnTo>
                <a:lnTo>
                  <a:pt x="1110190" y="254000"/>
                </a:lnTo>
                <a:lnTo>
                  <a:pt x="1165413" y="266700"/>
                </a:lnTo>
                <a:lnTo>
                  <a:pt x="1223552" y="279400"/>
                </a:lnTo>
                <a:lnTo>
                  <a:pt x="1290100" y="279400"/>
                </a:lnTo>
                <a:lnTo>
                  <a:pt x="1268673" y="266700"/>
                </a:lnTo>
                <a:lnTo>
                  <a:pt x="1246237" y="266700"/>
                </a:lnTo>
                <a:lnTo>
                  <a:pt x="1222546" y="254000"/>
                </a:lnTo>
                <a:lnTo>
                  <a:pt x="1117461" y="241300"/>
                </a:lnTo>
                <a:lnTo>
                  <a:pt x="996459" y="215900"/>
                </a:lnTo>
                <a:close/>
              </a:path>
              <a:path w="4921885" h="4521200">
                <a:moveTo>
                  <a:pt x="675246" y="165100"/>
                </a:moveTo>
                <a:lnTo>
                  <a:pt x="590310" y="165100"/>
                </a:lnTo>
                <a:lnTo>
                  <a:pt x="627947" y="177800"/>
                </a:lnTo>
                <a:lnTo>
                  <a:pt x="665925" y="177800"/>
                </a:lnTo>
                <a:lnTo>
                  <a:pt x="826223" y="203200"/>
                </a:lnTo>
                <a:lnTo>
                  <a:pt x="847613" y="215900"/>
                </a:lnTo>
                <a:lnTo>
                  <a:pt x="963634" y="215900"/>
                </a:lnTo>
                <a:lnTo>
                  <a:pt x="929622" y="203200"/>
                </a:lnTo>
                <a:lnTo>
                  <a:pt x="894242" y="203200"/>
                </a:lnTo>
                <a:lnTo>
                  <a:pt x="857311" y="190500"/>
                </a:lnTo>
                <a:lnTo>
                  <a:pt x="729898" y="177800"/>
                </a:lnTo>
                <a:lnTo>
                  <a:pt x="675246" y="165100"/>
                </a:lnTo>
                <a:close/>
              </a:path>
              <a:path w="4921885" h="4521200">
                <a:moveTo>
                  <a:pt x="585505" y="152400"/>
                </a:moveTo>
                <a:lnTo>
                  <a:pt x="514704" y="152400"/>
                </a:lnTo>
                <a:lnTo>
                  <a:pt x="552676" y="165100"/>
                </a:lnTo>
                <a:lnTo>
                  <a:pt x="627019" y="165100"/>
                </a:lnTo>
                <a:lnTo>
                  <a:pt x="585505" y="152400"/>
                </a:lnTo>
                <a:close/>
              </a:path>
              <a:path w="4921885" h="4521200">
                <a:moveTo>
                  <a:pt x="454047" y="149411"/>
                </a:moveTo>
                <a:lnTo>
                  <a:pt x="460569" y="152400"/>
                </a:lnTo>
                <a:lnTo>
                  <a:pt x="467572" y="152400"/>
                </a:lnTo>
                <a:lnTo>
                  <a:pt x="459588" y="149852"/>
                </a:lnTo>
                <a:lnTo>
                  <a:pt x="454047" y="149411"/>
                </a:lnTo>
                <a:close/>
              </a:path>
              <a:path w="4921885" h="4521200">
                <a:moveTo>
                  <a:pt x="439267" y="142639"/>
                </a:moveTo>
                <a:lnTo>
                  <a:pt x="444517" y="145045"/>
                </a:lnTo>
                <a:lnTo>
                  <a:pt x="459588" y="149852"/>
                </a:lnTo>
                <a:lnTo>
                  <a:pt x="491584" y="152400"/>
                </a:lnTo>
                <a:lnTo>
                  <a:pt x="535876" y="152400"/>
                </a:lnTo>
                <a:lnTo>
                  <a:pt x="439267" y="142639"/>
                </a:lnTo>
                <a:close/>
              </a:path>
              <a:path w="4921885" h="4521200">
                <a:moveTo>
                  <a:pt x="284470" y="127000"/>
                </a:moveTo>
                <a:lnTo>
                  <a:pt x="254283" y="127000"/>
                </a:lnTo>
                <a:lnTo>
                  <a:pt x="332050" y="139700"/>
                </a:lnTo>
                <a:lnTo>
                  <a:pt x="454047" y="149411"/>
                </a:lnTo>
                <a:lnTo>
                  <a:pt x="444517" y="145045"/>
                </a:lnTo>
                <a:lnTo>
                  <a:pt x="435915" y="142300"/>
                </a:lnTo>
                <a:lnTo>
                  <a:pt x="284470" y="127000"/>
                </a:lnTo>
                <a:close/>
              </a:path>
              <a:path w="4921885" h="4521200">
                <a:moveTo>
                  <a:pt x="435915" y="142300"/>
                </a:moveTo>
                <a:lnTo>
                  <a:pt x="444517" y="145045"/>
                </a:lnTo>
                <a:lnTo>
                  <a:pt x="439267" y="142639"/>
                </a:lnTo>
                <a:lnTo>
                  <a:pt x="435915" y="142300"/>
                </a:lnTo>
                <a:close/>
              </a:path>
              <a:path w="4921885" h="4521200">
                <a:moveTo>
                  <a:pt x="432852" y="139700"/>
                </a:moveTo>
                <a:lnTo>
                  <a:pt x="427763" y="139700"/>
                </a:lnTo>
                <a:lnTo>
                  <a:pt x="435915" y="142300"/>
                </a:lnTo>
                <a:lnTo>
                  <a:pt x="439267" y="142639"/>
                </a:lnTo>
                <a:lnTo>
                  <a:pt x="432852" y="139700"/>
                </a:lnTo>
                <a:close/>
              </a:path>
              <a:path w="4921885" h="4521200">
                <a:moveTo>
                  <a:pt x="108256" y="38100"/>
                </a:moveTo>
                <a:lnTo>
                  <a:pt x="70871" y="38100"/>
                </a:lnTo>
                <a:lnTo>
                  <a:pt x="123617" y="63500"/>
                </a:lnTo>
                <a:lnTo>
                  <a:pt x="197949" y="101600"/>
                </a:lnTo>
                <a:lnTo>
                  <a:pt x="231016" y="114300"/>
                </a:lnTo>
                <a:lnTo>
                  <a:pt x="236517" y="127000"/>
                </a:lnTo>
                <a:lnTo>
                  <a:pt x="259131" y="127000"/>
                </a:lnTo>
                <a:lnTo>
                  <a:pt x="253246" y="114300"/>
                </a:lnTo>
                <a:lnTo>
                  <a:pt x="142611" y="63500"/>
                </a:lnTo>
                <a:lnTo>
                  <a:pt x="108256" y="38100"/>
                </a:lnTo>
                <a:close/>
              </a:path>
              <a:path w="4921885" h="4521200">
                <a:moveTo>
                  <a:pt x="58228" y="32011"/>
                </a:moveTo>
                <a:lnTo>
                  <a:pt x="66150" y="38100"/>
                </a:lnTo>
                <a:lnTo>
                  <a:pt x="70871" y="38100"/>
                </a:lnTo>
                <a:lnTo>
                  <a:pt x="58228" y="32011"/>
                </a:lnTo>
                <a:close/>
              </a:path>
              <a:path w="4921885" h="4521200">
                <a:moveTo>
                  <a:pt x="0" y="0"/>
                </a:moveTo>
                <a:lnTo>
                  <a:pt x="0" y="12700"/>
                </a:lnTo>
                <a:lnTo>
                  <a:pt x="44498" y="25400"/>
                </a:lnTo>
                <a:lnTo>
                  <a:pt x="58228" y="32011"/>
                </a:lnTo>
                <a:lnTo>
                  <a:pt x="49626" y="25400"/>
                </a:lnTo>
                <a:lnTo>
                  <a:pt x="28384" y="12700"/>
                </a:lnTo>
                <a:lnTo>
                  <a:pt x="0" y="0"/>
                </a:lnTo>
                <a:close/>
              </a:path>
            </a:pathLst>
          </a:custGeom>
          <a:solidFill>
            <a:srgbClr val="042E5A"/>
          </a:solidFill>
        </p:spPr>
        <p:txBody>
          <a:bodyPr wrap="square" lIns="0" tIns="0" rIns="0" bIns="0" rtlCol="0"/>
          <a:lstStyle/>
          <a:p>
            <a:endParaRPr/>
          </a:p>
        </p:txBody>
      </p:sp>
      <p:pic>
        <p:nvPicPr>
          <p:cNvPr id="4" name="object 4"/>
          <p:cNvPicPr/>
          <p:nvPr/>
        </p:nvPicPr>
        <p:blipFill>
          <a:blip r:embed="rId5" cstate="print"/>
          <a:stretch>
            <a:fillRect/>
          </a:stretch>
        </p:blipFill>
        <p:spPr>
          <a:xfrm>
            <a:off x="16669677" y="12519"/>
            <a:ext cx="3434422" cy="7378699"/>
          </a:xfrm>
          <a:prstGeom prst="rect">
            <a:avLst/>
          </a:prstGeom>
        </p:spPr>
      </p:pic>
      <p:sp>
        <p:nvSpPr>
          <p:cNvPr id="5" name="object 5"/>
          <p:cNvSpPr txBox="1"/>
          <p:nvPr/>
        </p:nvSpPr>
        <p:spPr>
          <a:xfrm>
            <a:off x="1060450" y="323548"/>
            <a:ext cx="11354435" cy="1402435"/>
          </a:xfrm>
          <a:prstGeom prst="rect">
            <a:avLst/>
          </a:prstGeom>
        </p:spPr>
        <p:txBody>
          <a:bodyPr vert="horz" wrap="square" lIns="0" tIns="13970" rIns="0" bIns="0" rtlCol="0">
            <a:spAutoFit/>
          </a:bodyPr>
          <a:lstStyle/>
          <a:p>
            <a:pPr marL="53975">
              <a:lnSpc>
                <a:spcPts val="2345"/>
              </a:lnSpc>
              <a:spcBef>
                <a:spcPts val="110"/>
              </a:spcBef>
            </a:pPr>
            <a:endParaRPr lang="en-GB" sz="2050" dirty="0">
              <a:solidFill>
                <a:srgbClr val="042D5A"/>
              </a:solidFill>
              <a:latin typeface="DM Sans" pitchFamily="2" charset="77"/>
              <a:cs typeface="DMSans-Medium"/>
            </a:endParaRPr>
          </a:p>
          <a:p>
            <a:pPr marL="53975">
              <a:lnSpc>
                <a:spcPts val="2345"/>
              </a:lnSpc>
              <a:spcBef>
                <a:spcPts val="110"/>
              </a:spcBef>
            </a:pPr>
            <a:endParaRPr lang="en-GB" sz="2050" b="1" dirty="0">
              <a:solidFill>
                <a:srgbClr val="042D5A"/>
              </a:solidFill>
              <a:latin typeface="DM Sans" pitchFamily="2" charset="77"/>
              <a:cs typeface="CampaignLight"/>
            </a:endParaRPr>
          </a:p>
          <a:p>
            <a:pPr marL="53975">
              <a:lnSpc>
                <a:spcPts val="2345"/>
              </a:lnSpc>
              <a:spcBef>
                <a:spcPts val="110"/>
              </a:spcBef>
            </a:pPr>
            <a:endParaRPr lang="en-GB" sz="2050" b="1" dirty="0">
              <a:solidFill>
                <a:srgbClr val="042D5A"/>
              </a:solidFill>
              <a:latin typeface="DM Sans" pitchFamily="2" charset="77"/>
              <a:cs typeface="CampaignLight"/>
            </a:endParaRPr>
          </a:p>
          <a:p>
            <a:pPr marL="53975">
              <a:lnSpc>
                <a:spcPts val="2345"/>
              </a:lnSpc>
              <a:spcBef>
                <a:spcPts val="110"/>
              </a:spcBef>
            </a:pPr>
            <a:r>
              <a:rPr sz="6600" b="1" dirty="0">
                <a:solidFill>
                  <a:srgbClr val="042D5A"/>
                </a:solidFill>
                <a:latin typeface="Roc Grotesk Condensed Black" pitchFamily="2" charset="77"/>
                <a:cs typeface="CampaignLight"/>
              </a:rPr>
              <a:t>Reassurance </a:t>
            </a:r>
            <a:r>
              <a:rPr lang="en-GB" sz="6600" b="1" dirty="0">
                <a:solidFill>
                  <a:srgbClr val="042D5A"/>
                </a:solidFill>
                <a:latin typeface="Roc Grotesk Condensed Black" pitchFamily="2" charset="77"/>
                <a:cs typeface="CampaignLight"/>
              </a:rPr>
              <a:t>strategies</a:t>
            </a:r>
            <a:endParaRPr sz="6600" b="1" dirty="0">
              <a:solidFill>
                <a:srgbClr val="042D5A"/>
              </a:solidFill>
              <a:latin typeface="Roc Grotesk Condensed Black" pitchFamily="2" charset="77"/>
              <a:cs typeface="CampaignLight"/>
            </a:endParaRPr>
          </a:p>
        </p:txBody>
      </p:sp>
      <p:pic>
        <p:nvPicPr>
          <p:cNvPr id="8" name="Reassurance-strategies_v3">
            <a:hlinkClick r:id="" action="ppaction://media"/>
            <a:extLst>
              <a:ext uri="{FF2B5EF4-FFF2-40B4-BE49-F238E27FC236}">
                <a16:creationId xmlns:a16="http://schemas.microsoft.com/office/drawing/2014/main" id="{A607B8B6-E8AD-5A56-CB67-ED3CB94ADF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91861" y="1725983"/>
            <a:ext cx="15394564" cy="865944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rot="16200000">
            <a:off x="485397" y="6860624"/>
            <a:ext cx="3962940" cy="4933733"/>
          </a:xfrm>
          <a:custGeom>
            <a:avLst/>
            <a:gdLst/>
            <a:ahLst/>
            <a:cxnLst/>
            <a:rect l="l" t="t" r="r" b="b"/>
            <a:pathLst>
              <a:path w="4448175" h="5537835">
                <a:moveTo>
                  <a:pt x="10629" y="5534457"/>
                </a:moveTo>
                <a:lnTo>
                  <a:pt x="5003" y="5532412"/>
                </a:lnTo>
                <a:lnTo>
                  <a:pt x="0" y="5533034"/>
                </a:lnTo>
                <a:lnTo>
                  <a:pt x="0" y="5537797"/>
                </a:lnTo>
                <a:lnTo>
                  <a:pt x="10629" y="5534457"/>
                </a:lnTo>
                <a:close/>
              </a:path>
              <a:path w="4448175" h="5537835">
                <a:moveTo>
                  <a:pt x="4448149" y="596900"/>
                </a:moveTo>
                <a:lnTo>
                  <a:pt x="4448022" y="584200"/>
                </a:lnTo>
                <a:lnTo>
                  <a:pt x="4447781" y="558800"/>
                </a:lnTo>
                <a:lnTo>
                  <a:pt x="4447057" y="520700"/>
                </a:lnTo>
                <a:lnTo>
                  <a:pt x="4446486" y="495300"/>
                </a:lnTo>
                <a:lnTo>
                  <a:pt x="4445508" y="469900"/>
                </a:lnTo>
                <a:lnTo>
                  <a:pt x="4435005" y="381000"/>
                </a:lnTo>
                <a:lnTo>
                  <a:pt x="4433659" y="368300"/>
                </a:lnTo>
                <a:lnTo>
                  <a:pt x="4431779" y="355600"/>
                </a:lnTo>
                <a:lnTo>
                  <a:pt x="4429518" y="342900"/>
                </a:lnTo>
                <a:lnTo>
                  <a:pt x="4427029" y="330200"/>
                </a:lnTo>
                <a:lnTo>
                  <a:pt x="4417352" y="266700"/>
                </a:lnTo>
                <a:lnTo>
                  <a:pt x="4414913" y="254000"/>
                </a:lnTo>
                <a:lnTo>
                  <a:pt x="4412577" y="254000"/>
                </a:lnTo>
                <a:lnTo>
                  <a:pt x="4410138" y="241300"/>
                </a:lnTo>
                <a:lnTo>
                  <a:pt x="4407344" y="228600"/>
                </a:lnTo>
                <a:lnTo>
                  <a:pt x="4394606" y="177800"/>
                </a:lnTo>
                <a:lnTo>
                  <a:pt x="4388485" y="152400"/>
                </a:lnTo>
                <a:lnTo>
                  <a:pt x="4382833" y="139700"/>
                </a:lnTo>
                <a:lnTo>
                  <a:pt x="4377207" y="114300"/>
                </a:lnTo>
                <a:lnTo>
                  <a:pt x="4371238" y="101600"/>
                </a:lnTo>
                <a:lnTo>
                  <a:pt x="4350474" y="50800"/>
                </a:lnTo>
                <a:lnTo>
                  <a:pt x="4344733" y="38100"/>
                </a:lnTo>
                <a:lnTo>
                  <a:pt x="4350969" y="63500"/>
                </a:lnTo>
                <a:lnTo>
                  <a:pt x="4366145" y="101600"/>
                </a:lnTo>
                <a:lnTo>
                  <a:pt x="4374477" y="127000"/>
                </a:lnTo>
                <a:lnTo>
                  <a:pt x="4383240" y="165100"/>
                </a:lnTo>
                <a:lnTo>
                  <a:pt x="4392422" y="190500"/>
                </a:lnTo>
                <a:lnTo>
                  <a:pt x="4401985" y="228600"/>
                </a:lnTo>
                <a:lnTo>
                  <a:pt x="4408817" y="266700"/>
                </a:lnTo>
                <a:lnTo>
                  <a:pt x="4415536" y="304800"/>
                </a:lnTo>
                <a:lnTo>
                  <a:pt x="4421683" y="330200"/>
                </a:lnTo>
                <a:lnTo>
                  <a:pt x="4426864" y="355600"/>
                </a:lnTo>
                <a:lnTo>
                  <a:pt x="4422610" y="342900"/>
                </a:lnTo>
                <a:lnTo>
                  <a:pt x="4418025" y="330200"/>
                </a:lnTo>
                <a:lnTo>
                  <a:pt x="4413313" y="304800"/>
                </a:lnTo>
                <a:lnTo>
                  <a:pt x="4408703" y="292100"/>
                </a:lnTo>
                <a:lnTo>
                  <a:pt x="4403991" y="266700"/>
                </a:lnTo>
                <a:lnTo>
                  <a:pt x="4399508" y="254000"/>
                </a:lnTo>
                <a:lnTo>
                  <a:pt x="4394733" y="241300"/>
                </a:lnTo>
                <a:lnTo>
                  <a:pt x="4389132" y="215900"/>
                </a:lnTo>
                <a:lnTo>
                  <a:pt x="4359529" y="139700"/>
                </a:lnTo>
                <a:lnTo>
                  <a:pt x="4341558" y="76200"/>
                </a:lnTo>
                <a:lnTo>
                  <a:pt x="4321708" y="25400"/>
                </a:lnTo>
                <a:lnTo>
                  <a:pt x="4309973" y="0"/>
                </a:lnTo>
                <a:lnTo>
                  <a:pt x="0" y="0"/>
                </a:lnTo>
                <a:lnTo>
                  <a:pt x="0" y="5499100"/>
                </a:lnTo>
                <a:lnTo>
                  <a:pt x="14401" y="5499100"/>
                </a:lnTo>
                <a:lnTo>
                  <a:pt x="51485" y="5486400"/>
                </a:lnTo>
                <a:lnTo>
                  <a:pt x="121627" y="5461000"/>
                </a:lnTo>
                <a:lnTo>
                  <a:pt x="160489" y="5461000"/>
                </a:lnTo>
                <a:lnTo>
                  <a:pt x="179273" y="5448300"/>
                </a:lnTo>
                <a:lnTo>
                  <a:pt x="225996" y="5448300"/>
                </a:lnTo>
                <a:lnTo>
                  <a:pt x="282981" y="5461000"/>
                </a:lnTo>
                <a:lnTo>
                  <a:pt x="310134" y="5461000"/>
                </a:lnTo>
                <a:lnTo>
                  <a:pt x="331533" y="5473700"/>
                </a:lnTo>
                <a:lnTo>
                  <a:pt x="364769" y="5486400"/>
                </a:lnTo>
                <a:lnTo>
                  <a:pt x="398513" y="5486400"/>
                </a:lnTo>
                <a:lnTo>
                  <a:pt x="420306" y="5499100"/>
                </a:lnTo>
                <a:lnTo>
                  <a:pt x="481152" y="5499100"/>
                </a:lnTo>
                <a:lnTo>
                  <a:pt x="517740" y="5511800"/>
                </a:lnTo>
                <a:lnTo>
                  <a:pt x="599732" y="5511800"/>
                </a:lnTo>
                <a:lnTo>
                  <a:pt x="644042" y="5524500"/>
                </a:lnTo>
                <a:lnTo>
                  <a:pt x="1050950" y="5524500"/>
                </a:lnTo>
                <a:lnTo>
                  <a:pt x="1069606" y="5511800"/>
                </a:lnTo>
                <a:lnTo>
                  <a:pt x="1120279" y="5511800"/>
                </a:lnTo>
                <a:lnTo>
                  <a:pt x="1190282" y="5499100"/>
                </a:lnTo>
                <a:lnTo>
                  <a:pt x="1244498" y="5499100"/>
                </a:lnTo>
                <a:lnTo>
                  <a:pt x="1266875" y="5486400"/>
                </a:lnTo>
                <a:lnTo>
                  <a:pt x="1321600" y="5486400"/>
                </a:lnTo>
                <a:lnTo>
                  <a:pt x="1383652" y="5473700"/>
                </a:lnTo>
                <a:lnTo>
                  <a:pt x="1438173" y="5473700"/>
                </a:lnTo>
                <a:lnTo>
                  <a:pt x="1460550" y="5461000"/>
                </a:lnTo>
                <a:lnTo>
                  <a:pt x="1505623" y="5448300"/>
                </a:lnTo>
                <a:lnTo>
                  <a:pt x="1597317" y="5422900"/>
                </a:lnTo>
                <a:lnTo>
                  <a:pt x="1643748" y="5397500"/>
                </a:lnTo>
                <a:lnTo>
                  <a:pt x="1690446" y="5384800"/>
                </a:lnTo>
                <a:lnTo>
                  <a:pt x="1737309" y="5359400"/>
                </a:lnTo>
                <a:lnTo>
                  <a:pt x="1784235" y="5346700"/>
                </a:lnTo>
                <a:lnTo>
                  <a:pt x="2016556" y="5219700"/>
                </a:lnTo>
                <a:lnTo>
                  <a:pt x="2106599" y="5168900"/>
                </a:lnTo>
                <a:lnTo>
                  <a:pt x="2150630" y="5130800"/>
                </a:lnTo>
                <a:lnTo>
                  <a:pt x="2230767" y="5080000"/>
                </a:lnTo>
                <a:lnTo>
                  <a:pt x="2270709" y="5041900"/>
                </a:lnTo>
                <a:lnTo>
                  <a:pt x="2308250" y="5016500"/>
                </a:lnTo>
                <a:lnTo>
                  <a:pt x="2382634" y="4953000"/>
                </a:lnTo>
                <a:lnTo>
                  <a:pt x="2391892" y="4940300"/>
                </a:lnTo>
                <a:lnTo>
                  <a:pt x="2400833" y="4927600"/>
                </a:lnTo>
                <a:lnTo>
                  <a:pt x="2409520" y="4927600"/>
                </a:lnTo>
                <a:lnTo>
                  <a:pt x="2418042" y="4914900"/>
                </a:lnTo>
                <a:lnTo>
                  <a:pt x="2452116" y="4876800"/>
                </a:lnTo>
                <a:lnTo>
                  <a:pt x="2519032" y="4813300"/>
                </a:lnTo>
                <a:lnTo>
                  <a:pt x="2579306" y="4737100"/>
                </a:lnTo>
                <a:lnTo>
                  <a:pt x="2608681" y="4699000"/>
                </a:lnTo>
                <a:lnTo>
                  <a:pt x="2614841" y="4699000"/>
                </a:lnTo>
                <a:lnTo>
                  <a:pt x="2617228" y="4686300"/>
                </a:lnTo>
                <a:lnTo>
                  <a:pt x="2624975" y="4686300"/>
                </a:lnTo>
                <a:lnTo>
                  <a:pt x="2697276" y="4648200"/>
                </a:lnTo>
                <a:lnTo>
                  <a:pt x="2732748" y="4635500"/>
                </a:lnTo>
                <a:lnTo>
                  <a:pt x="2771203" y="4610100"/>
                </a:lnTo>
                <a:lnTo>
                  <a:pt x="2812211" y="4597400"/>
                </a:lnTo>
                <a:lnTo>
                  <a:pt x="2855353" y="4572000"/>
                </a:lnTo>
                <a:lnTo>
                  <a:pt x="2900172" y="4546600"/>
                </a:lnTo>
                <a:lnTo>
                  <a:pt x="2946247" y="4521200"/>
                </a:lnTo>
                <a:lnTo>
                  <a:pt x="2993148" y="4483100"/>
                </a:lnTo>
                <a:lnTo>
                  <a:pt x="3040443" y="4457700"/>
                </a:lnTo>
                <a:lnTo>
                  <a:pt x="3087687" y="4419600"/>
                </a:lnTo>
                <a:lnTo>
                  <a:pt x="3130092" y="4394200"/>
                </a:lnTo>
                <a:lnTo>
                  <a:pt x="3171901" y="4356100"/>
                </a:lnTo>
                <a:lnTo>
                  <a:pt x="3212960" y="4330700"/>
                </a:lnTo>
                <a:lnTo>
                  <a:pt x="3253117" y="4292600"/>
                </a:lnTo>
                <a:lnTo>
                  <a:pt x="3292208" y="4267200"/>
                </a:lnTo>
                <a:lnTo>
                  <a:pt x="3330079" y="4229100"/>
                </a:lnTo>
                <a:lnTo>
                  <a:pt x="3401555" y="4178300"/>
                </a:lnTo>
                <a:lnTo>
                  <a:pt x="3434842" y="4152900"/>
                </a:lnTo>
                <a:lnTo>
                  <a:pt x="3466274" y="4127500"/>
                </a:lnTo>
                <a:lnTo>
                  <a:pt x="3501326" y="4089400"/>
                </a:lnTo>
                <a:lnTo>
                  <a:pt x="3535959" y="4051300"/>
                </a:lnTo>
                <a:lnTo>
                  <a:pt x="3570084" y="4025900"/>
                </a:lnTo>
                <a:lnTo>
                  <a:pt x="3603663" y="3987800"/>
                </a:lnTo>
                <a:lnTo>
                  <a:pt x="3636619" y="3949700"/>
                </a:lnTo>
                <a:lnTo>
                  <a:pt x="3668903" y="3924300"/>
                </a:lnTo>
                <a:lnTo>
                  <a:pt x="3700437" y="3886200"/>
                </a:lnTo>
                <a:lnTo>
                  <a:pt x="3731171" y="3848100"/>
                </a:lnTo>
                <a:lnTo>
                  <a:pt x="3764635" y="3810000"/>
                </a:lnTo>
                <a:lnTo>
                  <a:pt x="3797020" y="3759200"/>
                </a:lnTo>
                <a:lnTo>
                  <a:pt x="3828211" y="3721100"/>
                </a:lnTo>
                <a:lnTo>
                  <a:pt x="3858133" y="3683000"/>
                </a:lnTo>
                <a:lnTo>
                  <a:pt x="3886670" y="3644900"/>
                </a:lnTo>
                <a:lnTo>
                  <a:pt x="3913721" y="3594100"/>
                </a:lnTo>
                <a:lnTo>
                  <a:pt x="3939209" y="3556000"/>
                </a:lnTo>
                <a:lnTo>
                  <a:pt x="3976192" y="3505200"/>
                </a:lnTo>
                <a:lnTo>
                  <a:pt x="4009390" y="3441700"/>
                </a:lnTo>
                <a:lnTo>
                  <a:pt x="4038854" y="3390900"/>
                </a:lnTo>
                <a:lnTo>
                  <a:pt x="4064609" y="3340100"/>
                </a:lnTo>
                <a:lnTo>
                  <a:pt x="4086720" y="3289300"/>
                </a:lnTo>
                <a:lnTo>
                  <a:pt x="4105237" y="3251200"/>
                </a:lnTo>
                <a:lnTo>
                  <a:pt x="4120184" y="3213100"/>
                </a:lnTo>
                <a:lnTo>
                  <a:pt x="4131614" y="3187700"/>
                </a:lnTo>
                <a:lnTo>
                  <a:pt x="4137279" y="3169666"/>
                </a:lnTo>
                <a:lnTo>
                  <a:pt x="4134193" y="3187700"/>
                </a:lnTo>
                <a:lnTo>
                  <a:pt x="4128833" y="3200400"/>
                </a:lnTo>
                <a:lnTo>
                  <a:pt x="4124756" y="3213100"/>
                </a:lnTo>
                <a:lnTo>
                  <a:pt x="4125074" y="3225800"/>
                </a:lnTo>
                <a:lnTo>
                  <a:pt x="4132529" y="3213100"/>
                </a:lnTo>
                <a:lnTo>
                  <a:pt x="4149242" y="3187700"/>
                </a:lnTo>
                <a:lnTo>
                  <a:pt x="4160469" y="3162300"/>
                </a:lnTo>
                <a:lnTo>
                  <a:pt x="4177309" y="3124200"/>
                </a:lnTo>
                <a:lnTo>
                  <a:pt x="4191685" y="3086100"/>
                </a:lnTo>
                <a:lnTo>
                  <a:pt x="4206252" y="3048000"/>
                </a:lnTo>
                <a:lnTo>
                  <a:pt x="4217873" y="3022600"/>
                </a:lnTo>
                <a:lnTo>
                  <a:pt x="4220769" y="3009900"/>
                </a:lnTo>
                <a:lnTo>
                  <a:pt x="4222102" y="3009900"/>
                </a:lnTo>
                <a:lnTo>
                  <a:pt x="4226611" y="2997200"/>
                </a:lnTo>
                <a:lnTo>
                  <a:pt x="4233672" y="2984500"/>
                </a:lnTo>
                <a:lnTo>
                  <a:pt x="4242714" y="2959100"/>
                </a:lnTo>
                <a:lnTo>
                  <a:pt x="4253179" y="2921000"/>
                </a:lnTo>
                <a:lnTo>
                  <a:pt x="4278490" y="2857500"/>
                </a:lnTo>
                <a:lnTo>
                  <a:pt x="4304258" y="2781300"/>
                </a:lnTo>
                <a:lnTo>
                  <a:pt x="4317428" y="2730500"/>
                </a:lnTo>
                <a:lnTo>
                  <a:pt x="4329201" y="2692400"/>
                </a:lnTo>
                <a:lnTo>
                  <a:pt x="4340098" y="2654300"/>
                </a:lnTo>
                <a:lnTo>
                  <a:pt x="4350651" y="2616200"/>
                </a:lnTo>
                <a:lnTo>
                  <a:pt x="4358868" y="2565400"/>
                </a:lnTo>
                <a:lnTo>
                  <a:pt x="4365993" y="2540000"/>
                </a:lnTo>
                <a:lnTo>
                  <a:pt x="4371899" y="2501900"/>
                </a:lnTo>
                <a:lnTo>
                  <a:pt x="4376445" y="2476500"/>
                </a:lnTo>
                <a:lnTo>
                  <a:pt x="4380230" y="2451100"/>
                </a:lnTo>
                <a:lnTo>
                  <a:pt x="4381919" y="2425700"/>
                </a:lnTo>
                <a:lnTo>
                  <a:pt x="4379404" y="2425700"/>
                </a:lnTo>
                <a:lnTo>
                  <a:pt x="4370324" y="2463800"/>
                </a:lnTo>
                <a:lnTo>
                  <a:pt x="4361853" y="2501900"/>
                </a:lnTo>
                <a:lnTo>
                  <a:pt x="4354474" y="2514600"/>
                </a:lnTo>
                <a:lnTo>
                  <a:pt x="4348708" y="2540000"/>
                </a:lnTo>
                <a:lnTo>
                  <a:pt x="4340060" y="2540000"/>
                </a:lnTo>
                <a:lnTo>
                  <a:pt x="4339793" y="2527300"/>
                </a:lnTo>
                <a:lnTo>
                  <a:pt x="4340695" y="2514600"/>
                </a:lnTo>
                <a:lnTo>
                  <a:pt x="4342625" y="2489200"/>
                </a:lnTo>
                <a:lnTo>
                  <a:pt x="4345089" y="2463800"/>
                </a:lnTo>
                <a:lnTo>
                  <a:pt x="4347629" y="2425700"/>
                </a:lnTo>
                <a:lnTo>
                  <a:pt x="4354652" y="2349500"/>
                </a:lnTo>
                <a:lnTo>
                  <a:pt x="4360316" y="2260600"/>
                </a:lnTo>
                <a:lnTo>
                  <a:pt x="4362920" y="2209800"/>
                </a:lnTo>
                <a:lnTo>
                  <a:pt x="4364812" y="2146300"/>
                </a:lnTo>
                <a:lnTo>
                  <a:pt x="4365930" y="2095500"/>
                </a:lnTo>
                <a:lnTo>
                  <a:pt x="4366196" y="2032000"/>
                </a:lnTo>
                <a:lnTo>
                  <a:pt x="4368533" y="1981200"/>
                </a:lnTo>
                <a:lnTo>
                  <a:pt x="4370121" y="1930400"/>
                </a:lnTo>
                <a:lnTo>
                  <a:pt x="4370946" y="1879600"/>
                </a:lnTo>
                <a:lnTo>
                  <a:pt x="4371022" y="1828800"/>
                </a:lnTo>
                <a:lnTo>
                  <a:pt x="4370336" y="1790700"/>
                </a:lnTo>
                <a:lnTo>
                  <a:pt x="4368889" y="1739900"/>
                </a:lnTo>
                <a:lnTo>
                  <a:pt x="4366666" y="1689100"/>
                </a:lnTo>
                <a:lnTo>
                  <a:pt x="4363656" y="1638300"/>
                </a:lnTo>
                <a:lnTo>
                  <a:pt x="4359872" y="1587500"/>
                </a:lnTo>
                <a:lnTo>
                  <a:pt x="4355312" y="1536700"/>
                </a:lnTo>
                <a:lnTo>
                  <a:pt x="4349953" y="1485900"/>
                </a:lnTo>
                <a:lnTo>
                  <a:pt x="4343793" y="1435100"/>
                </a:lnTo>
                <a:lnTo>
                  <a:pt x="4336847" y="1371600"/>
                </a:lnTo>
                <a:lnTo>
                  <a:pt x="4329087" y="1320800"/>
                </a:lnTo>
                <a:lnTo>
                  <a:pt x="4320527" y="1270000"/>
                </a:lnTo>
                <a:lnTo>
                  <a:pt x="4338104" y="1219200"/>
                </a:lnTo>
                <a:lnTo>
                  <a:pt x="4354207" y="1168400"/>
                </a:lnTo>
                <a:lnTo>
                  <a:pt x="4368838" y="1117600"/>
                </a:lnTo>
                <a:lnTo>
                  <a:pt x="4381995" y="1066800"/>
                </a:lnTo>
                <a:lnTo>
                  <a:pt x="4393679" y="1016000"/>
                </a:lnTo>
                <a:lnTo>
                  <a:pt x="4403915" y="965200"/>
                </a:lnTo>
                <a:lnTo>
                  <a:pt x="4412691" y="914400"/>
                </a:lnTo>
                <a:lnTo>
                  <a:pt x="4420032" y="863600"/>
                </a:lnTo>
                <a:lnTo>
                  <a:pt x="4425912" y="812800"/>
                </a:lnTo>
                <a:lnTo>
                  <a:pt x="4430369" y="762000"/>
                </a:lnTo>
                <a:lnTo>
                  <a:pt x="4433392" y="711200"/>
                </a:lnTo>
                <a:lnTo>
                  <a:pt x="4435005" y="660400"/>
                </a:lnTo>
                <a:lnTo>
                  <a:pt x="4435183" y="609600"/>
                </a:lnTo>
                <a:lnTo>
                  <a:pt x="4435881" y="635000"/>
                </a:lnTo>
                <a:lnTo>
                  <a:pt x="4436567" y="647700"/>
                </a:lnTo>
                <a:lnTo>
                  <a:pt x="4437456" y="647700"/>
                </a:lnTo>
                <a:lnTo>
                  <a:pt x="4438764" y="660400"/>
                </a:lnTo>
                <a:lnTo>
                  <a:pt x="4442485" y="660400"/>
                </a:lnTo>
                <a:lnTo>
                  <a:pt x="4444555" y="647700"/>
                </a:lnTo>
                <a:lnTo>
                  <a:pt x="4446727" y="622300"/>
                </a:lnTo>
                <a:lnTo>
                  <a:pt x="4447845" y="609600"/>
                </a:lnTo>
                <a:lnTo>
                  <a:pt x="4448149" y="596900"/>
                </a:lnTo>
                <a:close/>
              </a:path>
            </a:pathLst>
          </a:custGeom>
          <a:solidFill>
            <a:srgbClr val="079392"/>
          </a:solidFill>
        </p:spPr>
        <p:txBody>
          <a:bodyPr wrap="square" lIns="0" tIns="0" rIns="0" bIns="0" rtlCol="0"/>
          <a:lstStyle/>
          <a:p>
            <a:endParaRPr/>
          </a:p>
        </p:txBody>
      </p:sp>
      <p:sp>
        <p:nvSpPr>
          <p:cNvPr id="5" name="object 5"/>
          <p:cNvSpPr/>
          <p:nvPr/>
        </p:nvSpPr>
        <p:spPr>
          <a:xfrm rot="16200000">
            <a:off x="15628252" y="2112726"/>
            <a:ext cx="6611620" cy="2340080"/>
          </a:xfrm>
          <a:custGeom>
            <a:avLst/>
            <a:gdLst/>
            <a:ahLst/>
            <a:cxnLst/>
            <a:rect l="l" t="t" r="r" b="b"/>
            <a:pathLst>
              <a:path w="6611620" h="1633854">
                <a:moveTo>
                  <a:pt x="4309059" y="78244"/>
                </a:moveTo>
                <a:lnTo>
                  <a:pt x="4261967" y="61810"/>
                </a:lnTo>
                <a:lnTo>
                  <a:pt x="4214253" y="47256"/>
                </a:lnTo>
                <a:lnTo>
                  <a:pt x="4165993" y="34594"/>
                </a:lnTo>
                <a:lnTo>
                  <a:pt x="4117289" y="23837"/>
                </a:lnTo>
                <a:lnTo>
                  <a:pt x="4068203" y="14986"/>
                </a:lnTo>
                <a:lnTo>
                  <a:pt x="4018838" y="8064"/>
                </a:lnTo>
                <a:lnTo>
                  <a:pt x="3969258" y="3060"/>
                </a:lnTo>
                <a:lnTo>
                  <a:pt x="3919563" y="0"/>
                </a:lnTo>
                <a:lnTo>
                  <a:pt x="4006329" y="16014"/>
                </a:lnTo>
                <a:lnTo>
                  <a:pt x="4101820" y="32270"/>
                </a:lnTo>
                <a:lnTo>
                  <a:pt x="4118965" y="35496"/>
                </a:lnTo>
                <a:lnTo>
                  <a:pt x="4133710" y="38900"/>
                </a:lnTo>
                <a:lnTo>
                  <a:pt x="4146308" y="42011"/>
                </a:lnTo>
                <a:lnTo>
                  <a:pt x="4173639" y="47828"/>
                </a:lnTo>
                <a:lnTo>
                  <a:pt x="4184789" y="49695"/>
                </a:lnTo>
                <a:lnTo>
                  <a:pt x="4191939" y="50419"/>
                </a:lnTo>
                <a:lnTo>
                  <a:pt x="4196511" y="50368"/>
                </a:lnTo>
                <a:lnTo>
                  <a:pt x="4201528" y="49974"/>
                </a:lnTo>
                <a:lnTo>
                  <a:pt x="4203420" y="48615"/>
                </a:lnTo>
                <a:lnTo>
                  <a:pt x="4217441" y="50622"/>
                </a:lnTo>
                <a:lnTo>
                  <a:pt x="4230255" y="53568"/>
                </a:lnTo>
                <a:lnTo>
                  <a:pt x="4248836" y="58889"/>
                </a:lnTo>
                <a:lnTo>
                  <a:pt x="4274629" y="66979"/>
                </a:lnTo>
                <a:lnTo>
                  <a:pt x="4309059" y="78244"/>
                </a:lnTo>
                <a:close/>
              </a:path>
              <a:path w="6611620" h="1633854">
                <a:moveTo>
                  <a:pt x="4416920" y="174599"/>
                </a:moveTo>
                <a:lnTo>
                  <a:pt x="4396194" y="164490"/>
                </a:lnTo>
                <a:lnTo>
                  <a:pt x="4375924" y="155536"/>
                </a:lnTo>
                <a:lnTo>
                  <a:pt x="4356316" y="147193"/>
                </a:lnTo>
                <a:lnTo>
                  <a:pt x="4310608" y="127127"/>
                </a:lnTo>
                <a:lnTo>
                  <a:pt x="4301756" y="123774"/>
                </a:lnTo>
                <a:lnTo>
                  <a:pt x="4267378" y="111734"/>
                </a:lnTo>
                <a:lnTo>
                  <a:pt x="4219143" y="94602"/>
                </a:lnTo>
                <a:lnTo>
                  <a:pt x="4142232" y="72491"/>
                </a:lnTo>
                <a:lnTo>
                  <a:pt x="4098633" y="64185"/>
                </a:lnTo>
                <a:lnTo>
                  <a:pt x="4089184" y="63487"/>
                </a:lnTo>
                <a:lnTo>
                  <a:pt x="4087101" y="63906"/>
                </a:lnTo>
                <a:lnTo>
                  <a:pt x="4091571" y="65316"/>
                </a:lnTo>
                <a:lnTo>
                  <a:pt x="4116819" y="71577"/>
                </a:lnTo>
                <a:lnTo>
                  <a:pt x="4135831" y="76974"/>
                </a:lnTo>
                <a:lnTo>
                  <a:pt x="4183024" y="89903"/>
                </a:lnTo>
                <a:lnTo>
                  <a:pt x="4236682" y="106718"/>
                </a:lnTo>
                <a:lnTo>
                  <a:pt x="4290542" y="125806"/>
                </a:lnTo>
                <a:lnTo>
                  <a:pt x="4338358" y="145567"/>
                </a:lnTo>
                <a:lnTo>
                  <a:pt x="4358030" y="152590"/>
                </a:lnTo>
                <a:lnTo>
                  <a:pt x="4377855" y="159435"/>
                </a:lnTo>
                <a:lnTo>
                  <a:pt x="4397565" y="166598"/>
                </a:lnTo>
                <a:lnTo>
                  <a:pt x="4416920" y="174599"/>
                </a:lnTo>
                <a:close/>
              </a:path>
              <a:path w="6611620" h="1633854">
                <a:moveTo>
                  <a:pt x="6611404" y="1633448"/>
                </a:moveTo>
                <a:lnTo>
                  <a:pt x="6546469" y="1533296"/>
                </a:lnTo>
                <a:lnTo>
                  <a:pt x="6498818" y="1469529"/>
                </a:lnTo>
                <a:lnTo>
                  <a:pt x="6453695" y="1408341"/>
                </a:lnTo>
                <a:lnTo>
                  <a:pt x="6322238" y="1249680"/>
                </a:lnTo>
                <a:lnTo>
                  <a:pt x="6193472" y="1117155"/>
                </a:lnTo>
                <a:lnTo>
                  <a:pt x="6052756" y="994219"/>
                </a:lnTo>
                <a:lnTo>
                  <a:pt x="6020803" y="970521"/>
                </a:lnTo>
                <a:lnTo>
                  <a:pt x="5953887" y="921753"/>
                </a:lnTo>
                <a:lnTo>
                  <a:pt x="5936475" y="909256"/>
                </a:lnTo>
                <a:lnTo>
                  <a:pt x="5918924" y="896366"/>
                </a:lnTo>
                <a:lnTo>
                  <a:pt x="5900813" y="883729"/>
                </a:lnTo>
                <a:lnTo>
                  <a:pt x="5881687" y="871982"/>
                </a:lnTo>
                <a:lnTo>
                  <a:pt x="5899340" y="885266"/>
                </a:lnTo>
                <a:lnTo>
                  <a:pt x="5884761" y="878941"/>
                </a:lnTo>
                <a:lnTo>
                  <a:pt x="5857443" y="864882"/>
                </a:lnTo>
                <a:lnTo>
                  <a:pt x="5836907" y="854964"/>
                </a:lnTo>
                <a:lnTo>
                  <a:pt x="5745505" y="796442"/>
                </a:lnTo>
                <a:lnTo>
                  <a:pt x="5678373" y="758507"/>
                </a:lnTo>
                <a:lnTo>
                  <a:pt x="5634685" y="732726"/>
                </a:lnTo>
                <a:lnTo>
                  <a:pt x="5600827" y="707898"/>
                </a:lnTo>
                <a:lnTo>
                  <a:pt x="5601932" y="704532"/>
                </a:lnTo>
                <a:lnTo>
                  <a:pt x="5609183" y="704329"/>
                </a:lnTo>
                <a:lnTo>
                  <a:pt x="5618200" y="705104"/>
                </a:lnTo>
                <a:lnTo>
                  <a:pt x="5624512" y="704710"/>
                </a:lnTo>
                <a:lnTo>
                  <a:pt x="5582361" y="674725"/>
                </a:lnTo>
                <a:lnTo>
                  <a:pt x="5531383" y="651243"/>
                </a:lnTo>
                <a:lnTo>
                  <a:pt x="5496445" y="635762"/>
                </a:lnTo>
                <a:lnTo>
                  <a:pt x="5430647" y="607148"/>
                </a:lnTo>
                <a:lnTo>
                  <a:pt x="5258117" y="547116"/>
                </a:lnTo>
                <a:lnTo>
                  <a:pt x="5218874" y="534898"/>
                </a:lnTo>
                <a:lnTo>
                  <a:pt x="5142687" y="515772"/>
                </a:lnTo>
                <a:lnTo>
                  <a:pt x="5094998" y="504037"/>
                </a:lnTo>
                <a:lnTo>
                  <a:pt x="5055501" y="495071"/>
                </a:lnTo>
                <a:lnTo>
                  <a:pt x="5012448" y="488035"/>
                </a:lnTo>
                <a:lnTo>
                  <a:pt x="4996142" y="486803"/>
                </a:lnTo>
                <a:lnTo>
                  <a:pt x="4992230" y="487045"/>
                </a:lnTo>
                <a:lnTo>
                  <a:pt x="4961407" y="480669"/>
                </a:lnTo>
                <a:lnTo>
                  <a:pt x="4945723" y="476923"/>
                </a:lnTo>
                <a:lnTo>
                  <a:pt x="4959299" y="478421"/>
                </a:lnTo>
                <a:lnTo>
                  <a:pt x="5016182" y="487819"/>
                </a:lnTo>
                <a:lnTo>
                  <a:pt x="4864316" y="457187"/>
                </a:lnTo>
                <a:lnTo>
                  <a:pt x="4862754" y="456717"/>
                </a:lnTo>
                <a:lnTo>
                  <a:pt x="4860899" y="456831"/>
                </a:lnTo>
                <a:lnTo>
                  <a:pt x="4859655" y="455891"/>
                </a:lnTo>
                <a:lnTo>
                  <a:pt x="4793742" y="389153"/>
                </a:lnTo>
                <a:lnTo>
                  <a:pt x="4774311" y="372046"/>
                </a:lnTo>
                <a:lnTo>
                  <a:pt x="4763846" y="363575"/>
                </a:lnTo>
                <a:lnTo>
                  <a:pt x="4760138" y="361492"/>
                </a:lnTo>
                <a:lnTo>
                  <a:pt x="4760988" y="363537"/>
                </a:lnTo>
                <a:lnTo>
                  <a:pt x="4766742" y="371906"/>
                </a:lnTo>
                <a:lnTo>
                  <a:pt x="4766983" y="374040"/>
                </a:lnTo>
                <a:lnTo>
                  <a:pt x="4729150" y="347408"/>
                </a:lnTo>
                <a:lnTo>
                  <a:pt x="4695952" y="320687"/>
                </a:lnTo>
                <a:lnTo>
                  <a:pt x="4645876" y="284962"/>
                </a:lnTo>
                <a:lnTo>
                  <a:pt x="4693399" y="319252"/>
                </a:lnTo>
                <a:lnTo>
                  <a:pt x="4738255" y="356831"/>
                </a:lnTo>
                <a:lnTo>
                  <a:pt x="4783010" y="394639"/>
                </a:lnTo>
                <a:lnTo>
                  <a:pt x="4843754" y="453390"/>
                </a:lnTo>
                <a:lnTo>
                  <a:pt x="4847895" y="456882"/>
                </a:lnTo>
                <a:lnTo>
                  <a:pt x="4851984" y="462178"/>
                </a:lnTo>
                <a:lnTo>
                  <a:pt x="4856912" y="464858"/>
                </a:lnTo>
                <a:lnTo>
                  <a:pt x="4900904" y="472160"/>
                </a:lnTo>
                <a:lnTo>
                  <a:pt x="4991125" y="487705"/>
                </a:lnTo>
                <a:lnTo>
                  <a:pt x="4991278" y="488696"/>
                </a:lnTo>
                <a:lnTo>
                  <a:pt x="4995481" y="490486"/>
                </a:lnTo>
                <a:lnTo>
                  <a:pt x="5004206" y="493153"/>
                </a:lnTo>
                <a:lnTo>
                  <a:pt x="5025682" y="497852"/>
                </a:lnTo>
                <a:lnTo>
                  <a:pt x="5046967" y="503504"/>
                </a:lnTo>
                <a:lnTo>
                  <a:pt x="5068252" y="509816"/>
                </a:lnTo>
                <a:lnTo>
                  <a:pt x="5192496" y="547395"/>
                </a:lnTo>
                <a:lnTo>
                  <a:pt x="5217388" y="554659"/>
                </a:lnTo>
                <a:lnTo>
                  <a:pt x="5230088" y="558698"/>
                </a:lnTo>
                <a:lnTo>
                  <a:pt x="5282997" y="577710"/>
                </a:lnTo>
                <a:lnTo>
                  <a:pt x="5341010" y="597814"/>
                </a:lnTo>
                <a:lnTo>
                  <a:pt x="5405132" y="619150"/>
                </a:lnTo>
                <a:lnTo>
                  <a:pt x="5411648" y="623176"/>
                </a:lnTo>
                <a:lnTo>
                  <a:pt x="5430837" y="632472"/>
                </a:lnTo>
                <a:lnTo>
                  <a:pt x="5520372" y="673849"/>
                </a:lnTo>
                <a:lnTo>
                  <a:pt x="5546204" y="686130"/>
                </a:lnTo>
                <a:lnTo>
                  <a:pt x="5562714" y="694639"/>
                </a:lnTo>
                <a:lnTo>
                  <a:pt x="5565483" y="697572"/>
                </a:lnTo>
                <a:lnTo>
                  <a:pt x="5550116" y="693115"/>
                </a:lnTo>
                <a:lnTo>
                  <a:pt x="5512206" y="679475"/>
                </a:lnTo>
                <a:lnTo>
                  <a:pt x="5425148" y="641578"/>
                </a:lnTo>
                <a:lnTo>
                  <a:pt x="5408460" y="634593"/>
                </a:lnTo>
                <a:lnTo>
                  <a:pt x="5221033" y="570903"/>
                </a:lnTo>
                <a:lnTo>
                  <a:pt x="5080305" y="536232"/>
                </a:lnTo>
                <a:lnTo>
                  <a:pt x="5026914" y="523722"/>
                </a:lnTo>
                <a:lnTo>
                  <a:pt x="4844986" y="492925"/>
                </a:lnTo>
                <a:lnTo>
                  <a:pt x="4840490" y="493179"/>
                </a:lnTo>
                <a:lnTo>
                  <a:pt x="4838230" y="489191"/>
                </a:lnTo>
                <a:lnTo>
                  <a:pt x="4835195" y="486600"/>
                </a:lnTo>
                <a:lnTo>
                  <a:pt x="4767631" y="420192"/>
                </a:lnTo>
                <a:lnTo>
                  <a:pt x="4757178" y="410337"/>
                </a:lnTo>
                <a:lnTo>
                  <a:pt x="4678210" y="341350"/>
                </a:lnTo>
                <a:lnTo>
                  <a:pt x="4653191" y="322122"/>
                </a:lnTo>
                <a:lnTo>
                  <a:pt x="4629797" y="306870"/>
                </a:lnTo>
                <a:lnTo>
                  <a:pt x="4606607" y="291452"/>
                </a:lnTo>
                <a:lnTo>
                  <a:pt x="4583087" y="276618"/>
                </a:lnTo>
                <a:lnTo>
                  <a:pt x="4558728" y="263105"/>
                </a:lnTo>
                <a:lnTo>
                  <a:pt x="4527918" y="243268"/>
                </a:lnTo>
                <a:lnTo>
                  <a:pt x="4490377" y="221386"/>
                </a:lnTo>
                <a:lnTo>
                  <a:pt x="4447070" y="198297"/>
                </a:lnTo>
                <a:lnTo>
                  <a:pt x="4398950" y="174891"/>
                </a:lnTo>
                <a:lnTo>
                  <a:pt x="4346943" y="152019"/>
                </a:lnTo>
                <a:lnTo>
                  <a:pt x="4292016" y="130530"/>
                </a:lnTo>
                <a:lnTo>
                  <a:pt x="4247858" y="115062"/>
                </a:lnTo>
                <a:lnTo>
                  <a:pt x="4203052" y="101663"/>
                </a:lnTo>
                <a:lnTo>
                  <a:pt x="4152646" y="88303"/>
                </a:lnTo>
                <a:lnTo>
                  <a:pt x="4101681" y="77050"/>
                </a:lnTo>
                <a:lnTo>
                  <a:pt x="4050195" y="67919"/>
                </a:lnTo>
                <a:lnTo>
                  <a:pt x="3966603" y="56857"/>
                </a:lnTo>
                <a:lnTo>
                  <a:pt x="3910457" y="51854"/>
                </a:lnTo>
                <a:lnTo>
                  <a:pt x="3795001" y="49530"/>
                </a:lnTo>
                <a:lnTo>
                  <a:pt x="3776395" y="50101"/>
                </a:lnTo>
                <a:lnTo>
                  <a:pt x="3762362" y="50838"/>
                </a:lnTo>
                <a:lnTo>
                  <a:pt x="3752570" y="50914"/>
                </a:lnTo>
                <a:lnTo>
                  <a:pt x="3744557" y="50228"/>
                </a:lnTo>
                <a:lnTo>
                  <a:pt x="3750018" y="48374"/>
                </a:lnTo>
                <a:lnTo>
                  <a:pt x="3766629" y="45542"/>
                </a:lnTo>
                <a:lnTo>
                  <a:pt x="3792029" y="41948"/>
                </a:lnTo>
                <a:lnTo>
                  <a:pt x="3897706" y="36880"/>
                </a:lnTo>
                <a:lnTo>
                  <a:pt x="4007840" y="40043"/>
                </a:lnTo>
                <a:lnTo>
                  <a:pt x="4023042" y="40995"/>
                </a:lnTo>
                <a:lnTo>
                  <a:pt x="4026458" y="40792"/>
                </a:lnTo>
                <a:lnTo>
                  <a:pt x="3978071" y="34671"/>
                </a:lnTo>
                <a:lnTo>
                  <a:pt x="3929494" y="30391"/>
                </a:lnTo>
                <a:lnTo>
                  <a:pt x="3880789" y="27940"/>
                </a:lnTo>
                <a:lnTo>
                  <a:pt x="3832021" y="27254"/>
                </a:lnTo>
                <a:lnTo>
                  <a:pt x="3783253" y="28308"/>
                </a:lnTo>
                <a:lnTo>
                  <a:pt x="3734549" y="31089"/>
                </a:lnTo>
                <a:lnTo>
                  <a:pt x="3685971" y="35534"/>
                </a:lnTo>
                <a:lnTo>
                  <a:pt x="3637572" y="41630"/>
                </a:lnTo>
                <a:lnTo>
                  <a:pt x="3589439" y="49339"/>
                </a:lnTo>
                <a:lnTo>
                  <a:pt x="3543541" y="60109"/>
                </a:lnTo>
                <a:lnTo>
                  <a:pt x="3521164" y="66205"/>
                </a:lnTo>
                <a:lnTo>
                  <a:pt x="3466109" y="80327"/>
                </a:lnTo>
                <a:lnTo>
                  <a:pt x="3455352" y="83375"/>
                </a:lnTo>
                <a:lnTo>
                  <a:pt x="3392652" y="103746"/>
                </a:lnTo>
                <a:lnTo>
                  <a:pt x="3372078" y="110134"/>
                </a:lnTo>
                <a:lnTo>
                  <a:pt x="3351771" y="116700"/>
                </a:lnTo>
                <a:lnTo>
                  <a:pt x="3331946" y="123990"/>
                </a:lnTo>
                <a:lnTo>
                  <a:pt x="3256838" y="152615"/>
                </a:lnTo>
                <a:lnTo>
                  <a:pt x="3242424" y="157962"/>
                </a:lnTo>
                <a:lnTo>
                  <a:pt x="3237534" y="158788"/>
                </a:lnTo>
                <a:lnTo>
                  <a:pt x="3232327" y="156489"/>
                </a:lnTo>
                <a:lnTo>
                  <a:pt x="3227400" y="155905"/>
                </a:lnTo>
                <a:lnTo>
                  <a:pt x="3134499" y="137591"/>
                </a:lnTo>
                <a:lnTo>
                  <a:pt x="3115576" y="134162"/>
                </a:lnTo>
                <a:lnTo>
                  <a:pt x="3077895" y="128041"/>
                </a:lnTo>
                <a:lnTo>
                  <a:pt x="3040608" y="121678"/>
                </a:lnTo>
                <a:lnTo>
                  <a:pt x="2966656" y="110883"/>
                </a:lnTo>
                <a:lnTo>
                  <a:pt x="2917748" y="104775"/>
                </a:lnTo>
                <a:lnTo>
                  <a:pt x="2868968" y="99390"/>
                </a:lnTo>
                <a:lnTo>
                  <a:pt x="2820212" y="94780"/>
                </a:lnTo>
                <a:lnTo>
                  <a:pt x="2771381" y="91059"/>
                </a:lnTo>
                <a:lnTo>
                  <a:pt x="2722397" y="88315"/>
                </a:lnTo>
                <a:lnTo>
                  <a:pt x="2673146" y="86614"/>
                </a:lnTo>
                <a:lnTo>
                  <a:pt x="2623566" y="86067"/>
                </a:lnTo>
                <a:lnTo>
                  <a:pt x="2573528" y="86766"/>
                </a:lnTo>
                <a:lnTo>
                  <a:pt x="2522956" y="88785"/>
                </a:lnTo>
                <a:lnTo>
                  <a:pt x="2471763" y="92214"/>
                </a:lnTo>
                <a:lnTo>
                  <a:pt x="2419832" y="97142"/>
                </a:lnTo>
                <a:lnTo>
                  <a:pt x="2367102" y="103670"/>
                </a:lnTo>
                <a:lnTo>
                  <a:pt x="2410307" y="94919"/>
                </a:lnTo>
                <a:lnTo>
                  <a:pt x="2451925" y="91490"/>
                </a:lnTo>
                <a:lnTo>
                  <a:pt x="2479611" y="88506"/>
                </a:lnTo>
                <a:lnTo>
                  <a:pt x="2494648" y="86004"/>
                </a:lnTo>
                <a:lnTo>
                  <a:pt x="2498331" y="84023"/>
                </a:lnTo>
                <a:lnTo>
                  <a:pt x="2491956" y="82588"/>
                </a:lnTo>
                <a:lnTo>
                  <a:pt x="2476792" y="81762"/>
                </a:lnTo>
                <a:lnTo>
                  <a:pt x="2454122" y="81546"/>
                </a:lnTo>
                <a:lnTo>
                  <a:pt x="2425242" y="82003"/>
                </a:lnTo>
                <a:lnTo>
                  <a:pt x="2353995" y="85051"/>
                </a:lnTo>
                <a:lnTo>
                  <a:pt x="2314194" y="87706"/>
                </a:lnTo>
                <a:lnTo>
                  <a:pt x="2273325" y="91173"/>
                </a:lnTo>
                <a:lnTo>
                  <a:pt x="2232672" y="95491"/>
                </a:lnTo>
                <a:lnTo>
                  <a:pt x="2193531" y="100685"/>
                </a:lnTo>
                <a:lnTo>
                  <a:pt x="2089950" y="120523"/>
                </a:lnTo>
                <a:lnTo>
                  <a:pt x="2023160" y="136042"/>
                </a:lnTo>
                <a:lnTo>
                  <a:pt x="1992337" y="145173"/>
                </a:lnTo>
                <a:lnTo>
                  <a:pt x="1916671" y="167005"/>
                </a:lnTo>
                <a:lnTo>
                  <a:pt x="1872665" y="179895"/>
                </a:lnTo>
                <a:lnTo>
                  <a:pt x="1825117" y="194259"/>
                </a:lnTo>
                <a:lnTo>
                  <a:pt x="1774418" y="210197"/>
                </a:lnTo>
                <a:lnTo>
                  <a:pt x="1721015" y="227825"/>
                </a:lnTo>
                <a:lnTo>
                  <a:pt x="1665325" y="247230"/>
                </a:lnTo>
                <a:lnTo>
                  <a:pt x="1607743" y="268541"/>
                </a:lnTo>
                <a:lnTo>
                  <a:pt x="1548714" y="291858"/>
                </a:lnTo>
                <a:lnTo>
                  <a:pt x="1488630" y="317284"/>
                </a:lnTo>
                <a:lnTo>
                  <a:pt x="1440942" y="338366"/>
                </a:lnTo>
                <a:lnTo>
                  <a:pt x="1392999" y="360527"/>
                </a:lnTo>
                <a:lnTo>
                  <a:pt x="1345018" y="383730"/>
                </a:lnTo>
                <a:lnTo>
                  <a:pt x="1297228" y="407974"/>
                </a:lnTo>
                <a:lnTo>
                  <a:pt x="1249819" y="433235"/>
                </a:lnTo>
                <a:lnTo>
                  <a:pt x="1203020" y="459511"/>
                </a:lnTo>
                <a:lnTo>
                  <a:pt x="1157046" y="486778"/>
                </a:lnTo>
                <a:lnTo>
                  <a:pt x="1111897" y="514629"/>
                </a:lnTo>
                <a:lnTo>
                  <a:pt x="1067803" y="543064"/>
                </a:lnTo>
                <a:lnTo>
                  <a:pt x="1024902" y="571931"/>
                </a:lnTo>
                <a:lnTo>
                  <a:pt x="983310" y="601065"/>
                </a:lnTo>
                <a:lnTo>
                  <a:pt x="943140" y="630313"/>
                </a:lnTo>
                <a:lnTo>
                  <a:pt x="904544" y="659523"/>
                </a:lnTo>
                <a:lnTo>
                  <a:pt x="822172" y="724509"/>
                </a:lnTo>
                <a:lnTo>
                  <a:pt x="796848" y="743153"/>
                </a:lnTo>
                <a:lnTo>
                  <a:pt x="796620" y="741210"/>
                </a:lnTo>
                <a:lnTo>
                  <a:pt x="826401" y="715416"/>
                </a:lnTo>
                <a:lnTo>
                  <a:pt x="785342" y="748385"/>
                </a:lnTo>
                <a:lnTo>
                  <a:pt x="744893" y="782129"/>
                </a:lnTo>
                <a:lnTo>
                  <a:pt x="705053" y="816610"/>
                </a:lnTo>
                <a:lnTo>
                  <a:pt x="665848" y="851827"/>
                </a:lnTo>
                <a:lnTo>
                  <a:pt x="627291" y="887768"/>
                </a:lnTo>
                <a:lnTo>
                  <a:pt x="589368" y="924420"/>
                </a:lnTo>
                <a:lnTo>
                  <a:pt x="552119" y="961758"/>
                </a:lnTo>
                <a:lnTo>
                  <a:pt x="515531" y="999769"/>
                </a:lnTo>
                <a:lnTo>
                  <a:pt x="479628" y="1038453"/>
                </a:lnTo>
                <a:lnTo>
                  <a:pt x="454837" y="1073848"/>
                </a:lnTo>
                <a:lnTo>
                  <a:pt x="426415" y="1111973"/>
                </a:lnTo>
                <a:lnTo>
                  <a:pt x="394665" y="1153109"/>
                </a:lnTo>
                <a:lnTo>
                  <a:pt x="322351" y="1245412"/>
                </a:lnTo>
                <a:lnTo>
                  <a:pt x="273507" y="1311617"/>
                </a:lnTo>
                <a:lnTo>
                  <a:pt x="247954" y="1347076"/>
                </a:lnTo>
                <a:lnTo>
                  <a:pt x="209384" y="1403997"/>
                </a:lnTo>
                <a:lnTo>
                  <a:pt x="183134" y="1444117"/>
                </a:lnTo>
                <a:lnTo>
                  <a:pt x="135712" y="1522857"/>
                </a:lnTo>
                <a:lnTo>
                  <a:pt x="132676" y="1526781"/>
                </a:lnTo>
                <a:lnTo>
                  <a:pt x="128143" y="1529029"/>
                </a:lnTo>
                <a:lnTo>
                  <a:pt x="125247" y="1531620"/>
                </a:lnTo>
                <a:lnTo>
                  <a:pt x="0" y="1633448"/>
                </a:lnTo>
                <a:lnTo>
                  <a:pt x="6611404" y="1633448"/>
                </a:lnTo>
                <a:close/>
              </a:path>
            </a:pathLst>
          </a:custGeom>
          <a:solidFill>
            <a:srgbClr val="FF7E5F"/>
          </a:solidFill>
        </p:spPr>
        <p:txBody>
          <a:bodyPr wrap="square" lIns="0" tIns="0" rIns="0" bIns="0" rtlCol="0"/>
          <a:lstStyle/>
          <a:p>
            <a:endParaRPr/>
          </a:p>
        </p:txBody>
      </p:sp>
      <p:sp>
        <p:nvSpPr>
          <p:cNvPr id="9" name="TextBox 8">
            <a:extLst>
              <a:ext uri="{FF2B5EF4-FFF2-40B4-BE49-F238E27FC236}">
                <a16:creationId xmlns:a16="http://schemas.microsoft.com/office/drawing/2014/main" id="{AC7AECD5-0F47-5A6B-45AB-FF1A11492EBB}"/>
              </a:ext>
            </a:extLst>
          </p:cNvPr>
          <p:cNvSpPr txBox="1"/>
          <p:nvPr/>
        </p:nvSpPr>
        <p:spPr>
          <a:xfrm>
            <a:off x="3936014" y="4283075"/>
            <a:ext cx="12232072" cy="4524315"/>
          </a:xfrm>
          <a:prstGeom prst="rect">
            <a:avLst/>
          </a:prstGeom>
          <a:noFill/>
        </p:spPr>
        <p:txBody>
          <a:bodyPr wrap="square">
            <a:spAutoFit/>
          </a:bodyPr>
          <a:lstStyle/>
          <a:p>
            <a:pPr lvl="0"/>
            <a:r>
              <a:rPr lang="en-GB" sz="3600" dirty="0">
                <a:solidFill>
                  <a:srgbClr val="042D5A"/>
                </a:solidFill>
                <a:effectLst/>
                <a:latin typeface="DM Sans" pitchFamily="2" charset="77"/>
                <a:ea typeface="Times New Roman" panose="02020603050405020304" pitchFamily="18" charset="0"/>
                <a:cs typeface="Times New Roman" panose="02020603050405020304" pitchFamily="18" charset="0"/>
              </a:rPr>
              <a:t>1. What are three reasons that young people should get the vaccine?</a:t>
            </a:r>
            <a:endParaRPr lang="en-GB" sz="3600" dirty="0">
              <a:solidFill>
                <a:srgbClr val="042D5A"/>
              </a:solidFill>
              <a:latin typeface="DM Sans" pitchFamily="2" charset="77"/>
              <a:ea typeface="Times New Roman" panose="02020603050405020304" pitchFamily="18" charset="0"/>
              <a:cs typeface="Times New Roman" panose="02020603050405020304" pitchFamily="18" charset="0"/>
            </a:endParaRPr>
          </a:p>
          <a:p>
            <a:pPr lvl="0"/>
            <a:endParaRPr lang="en-GB" sz="3600" dirty="0">
              <a:solidFill>
                <a:srgbClr val="042D5A"/>
              </a:solidFill>
              <a:latin typeface="DM Sans" pitchFamily="2" charset="77"/>
              <a:ea typeface="Times New Roman" panose="02020603050405020304" pitchFamily="18" charset="0"/>
              <a:cs typeface="Times New Roman" panose="02020603050405020304" pitchFamily="18" charset="0"/>
            </a:endParaRPr>
          </a:p>
          <a:p>
            <a:pPr lvl="0"/>
            <a:r>
              <a:rPr lang="en-GB" sz="3600" dirty="0">
                <a:solidFill>
                  <a:srgbClr val="042D5A"/>
                </a:solidFill>
                <a:effectLst/>
                <a:latin typeface="DM Sans" pitchFamily="2" charset="77"/>
                <a:ea typeface="Times New Roman" panose="02020603050405020304" pitchFamily="18" charset="0"/>
                <a:cs typeface="Times New Roman" panose="02020603050405020304" pitchFamily="18" charset="0"/>
              </a:rPr>
              <a:t>2. What are two facts about HPV that are important to know?</a:t>
            </a:r>
            <a:endParaRPr lang="en-GB" sz="3600" dirty="0">
              <a:solidFill>
                <a:srgbClr val="042D5A"/>
              </a:solidFill>
              <a:latin typeface="DM Sans" pitchFamily="2" charset="77"/>
              <a:ea typeface="Times New Roman" panose="02020603050405020304" pitchFamily="18" charset="0"/>
              <a:cs typeface="Times New Roman" panose="02020603050405020304" pitchFamily="18" charset="0"/>
            </a:endParaRPr>
          </a:p>
          <a:p>
            <a:pPr lvl="0"/>
            <a:endParaRPr lang="en-GB" sz="3600" dirty="0">
              <a:solidFill>
                <a:srgbClr val="042D5A"/>
              </a:solidFill>
              <a:effectLst/>
              <a:latin typeface="DM Sans" pitchFamily="2" charset="77"/>
              <a:ea typeface="Times New Roman" panose="02020603050405020304" pitchFamily="18" charset="0"/>
              <a:cs typeface="Times New Roman" panose="02020603050405020304" pitchFamily="18" charset="0"/>
            </a:endParaRPr>
          </a:p>
          <a:p>
            <a:pPr lvl="0"/>
            <a:r>
              <a:rPr lang="en-GB" sz="3600" dirty="0">
                <a:solidFill>
                  <a:srgbClr val="042D5A"/>
                </a:solidFill>
                <a:effectLst/>
                <a:latin typeface="DM Sans" pitchFamily="2" charset="77"/>
                <a:ea typeface="Times New Roman" panose="02020603050405020304" pitchFamily="18" charset="0"/>
                <a:cs typeface="Times New Roman" panose="02020603050405020304" pitchFamily="18" charset="0"/>
              </a:rPr>
              <a:t>3. What is one piece of advice that can help Micah feel better about getting the vaccine?</a:t>
            </a:r>
          </a:p>
        </p:txBody>
      </p:sp>
      <p:sp>
        <p:nvSpPr>
          <p:cNvPr id="6" name="TextBox 5">
            <a:extLst>
              <a:ext uri="{FF2B5EF4-FFF2-40B4-BE49-F238E27FC236}">
                <a16:creationId xmlns:a16="http://schemas.microsoft.com/office/drawing/2014/main" id="{886B3676-CF5C-E829-B19E-2AC33CB4E374}"/>
              </a:ext>
            </a:extLst>
          </p:cNvPr>
          <p:cNvSpPr txBox="1"/>
          <p:nvPr/>
        </p:nvSpPr>
        <p:spPr>
          <a:xfrm>
            <a:off x="4911047" y="1068512"/>
            <a:ext cx="8794679" cy="2800767"/>
          </a:xfrm>
          <a:prstGeom prst="rect">
            <a:avLst/>
          </a:prstGeom>
          <a:noFill/>
        </p:spPr>
        <p:txBody>
          <a:bodyPr wrap="square" rtlCol="0">
            <a:spAutoFit/>
          </a:bodyPr>
          <a:lstStyle/>
          <a:p>
            <a:pPr algn="ctr"/>
            <a:r>
              <a:rPr lang="en-GB" sz="8800" b="1" dirty="0">
                <a:solidFill>
                  <a:srgbClr val="FF7E5E"/>
                </a:solidFill>
                <a:latin typeface="Roc Grotesk Condensed Black" pitchFamily="2" charset="77"/>
                <a:ea typeface="Times New Roman" panose="02020603050405020304" pitchFamily="18" charset="0"/>
                <a:cs typeface="Times New Roman" panose="02020603050405020304" pitchFamily="18" charset="0"/>
              </a:rPr>
              <a:t>What have we learned?</a:t>
            </a:r>
            <a:endParaRPr lang="en-US" sz="8800" b="1" dirty="0">
              <a:solidFill>
                <a:srgbClr val="FF7E5E"/>
              </a:solidFill>
              <a:latin typeface="Roc Grotesk Condensed Black" pitchFamily="2" charset="77"/>
            </a:endParaRPr>
          </a:p>
        </p:txBody>
      </p:sp>
    </p:spTree>
    <p:extLst>
      <p:ext uri="{BB962C8B-B14F-4D97-AF65-F5344CB8AC3E}">
        <p14:creationId xmlns:p14="http://schemas.microsoft.com/office/powerpoint/2010/main" val="2664804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41203" y="1421811"/>
            <a:ext cx="9225757" cy="3420936"/>
          </a:xfrm>
          <a:prstGeom prst="rect">
            <a:avLst/>
          </a:prstGeom>
        </p:spPr>
        <p:txBody>
          <a:bodyPr vert="horz" wrap="square" lIns="0" tIns="222250" rIns="0" bIns="0" rtlCol="0">
            <a:spAutoFit/>
          </a:bodyPr>
          <a:lstStyle/>
          <a:p>
            <a:pPr marL="12700" marR="5080">
              <a:lnSpc>
                <a:spcPts val="8240"/>
              </a:lnSpc>
              <a:spcBef>
                <a:spcPts val="1750"/>
              </a:spcBef>
            </a:pPr>
            <a:r>
              <a:rPr sz="8250" b="1" dirty="0">
                <a:latin typeface="Roc Grotesk Condensed Black" pitchFamily="2" charset="77"/>
                <a:cs typeface="CampaignLight"/>
              </a:rPr>
              <a:t>For more  information about  the HPV vaccine</a:t>
            </a:r>
          </a:p>
        </p:txBody>
      </p:sp>
      <p:sp>
        <p:nvSpPr>
          <p:cNvPr id="4" name="object 4"/>
          <p:cNvSpPr txBox="1"/>
          <p:nvPr/>
        </p:nvSpPr>
        <p:spPr>
          <a:xfrm>
            <a:off x="741203" y="5971642"/>
            <a:ext cx="5191760" cy="968375"/>
          </a:xfrm>
          <a:prstGeom prst="rect">
            <a:avLst/>
          </a:prstGeom>
        </p:spPr>
        <p:txBody>
          <a:bodyPr vert="horz" wrap="square" lIns="0" tIns="12065" rIns="0" bIns="0" rtlCol="0">
            <a:spAutoFit/>
          </a:bodyPr>
          <a:lstStyle/>
          <a:p>
            <a:pPr marL="12700">
              <a:lnSpc>
                <a:spcPts val="3710"/>
              </a:lnSpc>
              <a:spcBef>
                <a:spcPts val="95"/>
              </a:spcBef>
            </a:pPr>
            <a:r>
              <a:rPr sz="3300" spc="-5" dirty="0">
                <a:solidFill>
                  <a:srgbClr val="042D5A"/>
                </a:solidFill>
                <a:latin typeface="DM Sans" pitchFamily="2" charset="77"/>
                <a:cs typeface="DMSans-Medium"/>
              </a:rPr>
              <a:t>Ask</a:t>
            </a:r>
            <a:r>
              <a:rPr sz="3300" spc="-20" dirty="0">
                <a:solidFill>
                  <a:srgbClr val="042D5A"/>
                </a:solidFill>
                <a:latin typeface="DM Sans" pitchFamily="2" charset="77"/>
                <a:cs typeface="DMSans-Medium"/>
              </a:rPr>
              <a:t> </a:t>
            </a:r>
            <a:r>
              <a:rPr sz="3300" spc="-5" dirty="0">
                <a:solidFill>
                  <a:srgbClr val="042D5A"/>
                </a:solidFill>
                <a:latin typeface="DM Sans" pitchFamily="2" charset="77"/>
                <a:cs typeface="DMSans-Medium"/>
              </a:rPr>
              <a:t>me</a:t>
            </a:r>
            <a:r>
              <a:rPr sz="3300" spc="-20" dirty="0">
                <a:solidFill>
                  <a:srgbClr val="042D5A"/>
                </a:solidFill>
                <a:latin typeface="DM Sans" pitchFamily="2" charset="77"/>
                <a:cs typeface="DMSans-Medium"/>
              </a:rPr>
              <a:t> any</a:t>
            </a:r>
            <a:r>
              <a:rPr sz="3300" spc="-15" dirty="0">
                <a:solidFill>
                  <a:srgbClr val="042D5A"/>
                </a:solidFill>
                <a:latin typeface="DM Sans" pitchFamily="2" charset="77"/>
                <a:cs typeface="DMSans-Medium"/>
              </a:rPr>
              <a:t> </a:t>
            </a:r>
            <a:r>
              <a:rPr sz="3300" spc="-10" dirty="0">
                <a:solidFill>
                  <a:srgbClr val="042D5A"/>
                </a:solidFill>
                <a:latin typeface="DM Sans" pitchFamily="2" charset="77"/>
                <a:cs typeface="DMSans-Medium"/>
              </a:rPr>
              <a:t>questions</a:t>
            </a:r>
            <a:r>
              <a:rPr sz="3300" spc="-20" dirty="0">
                <a:solidFill>
                  <a:srgbClr val="042D5A"/>
                </a:solidFill>
                <a:latin typeface="DM Sans" pitchFamily="2" charset="77"/>
                <a:cs typeface="DMSans-Medium"/>
              </a:rPr>
              <a:t> </a:t>
            </a:r>
            <a:r>
              <a:rPr sz="3300" spc="-55" dirty="0">
                <a:solidFill>
                  <a:srgbClr val="042D5A"/>
                </a:solidFill>
                <a:latin typeface="DM Sans" pitchFamily="2" charset="77"/>
                <a:cs typeface="DMSans-Medium"/>
              </a:rPr>
              <a:t>you</a:t>
            </a:r>
            <a:endParaRPr sz="3300" dirty="0">
              <a:solidFill>
                <a:srgbClr val="042D5A"/>
              </a:solidFill>
              <a:latin typeface="DM Sans" pitchFamily="2" charset="77"/>
              <a:cs typeface="DMSans-Medium"/>
            </a:endParaRPr>
          </a:p>
          <a:p>
            <a:pPr marL="12700">
              <a:lnSpc>
                <a:spcPts val="3710"/>
              </a:lnSpc>
            </a:pPr>
            <a:r>
              <a:rPr sz="3300" spc="-20" dirty="0">
                <a:solidFill>
                  <a:srgbClr val="042D5A"/>
                </a:solidFill>
                <a:latin typeface="DM Sans" pitchFamily="2" charset="77"/>
                <a:cs typeface="DMSans-Medium"/>
              </a:rPr>
              <a:t>may </a:t>
            </a:r>
            <a:r>
              <a:rPr sz="3300" spc="-40" dirty="0">
                <a:solidFill>
                  <a:srgbClr val="042D5A"/>
                </a:solidFill>
                <a:latin typeface="DM Sans" pitchFamily="2" charset="77"/>
                <a:cs typeface="DMSans-Medium"/>
              </a:rPr>
              <a:t>have</a:t>
            </a:r>
            <a:r>
              <a:rPr sz="3300" spc="-20" dirty="0">
                <a:solidFill>
                  <a:srgbClr val="042D5A"/>
                </a:solidFill>
                <a:latin typeface="DM Sans" pitchFamily="2" charset="77"/>
                <a:cs typeface="DMSans-Medium"/>
              </a:rPr>
              <a:t> </a:t>
            </a:r>
            <a:r>
              <a:rPr sz="3300" spc="-25" dirty="0">
                <a:solidFill>
                  <a:srgbClr val="042D5A"/>
                </a:solidFill>
                <a:latin typeface="DM Sans" pitchFamily="2" charset="77"/>
                <a:cs typeface="DMSans-Medium"/>
              </a:rPr>
              <a:t>now</a:t>
            </a:r>
            <a:endParaRPr sz="3300" dirty="0">
              <a:solidFill>
                <a:srgbClr val="042D5A"/>
              </a:solidFill>
              <a:latin typeface="DM Sans" pitchFamily="2" charset="77"/>
              <a:cs typeface="DMSans-Medium"/>
            </a:endParaRPr>
          </a:p>
        </p:txBody>
      </p:sp>
      <p:pic>
        <p:nvPicPr>
          <p:cNvPr id="5" name="object 5"/>
          <p:cNvPicPr/>
          <p:nvPr/>
        </p:nvPicPr>
        <p:blipFill>
          <a:blip r:embed="rId3" cstate="print"/>
          <a:stretch>
            <a:fillRect/>
          </a:stretch>
        </p:blipFill>
        <p:spPr>
          <a:xfrm>
            <a:off x="753903" y="5674890"/>
            <a:ext cx="209417" cy="209417"/>
          </a:xfrm>
          <a:prstGeom prst="rect">
            <a:avLst/>
          </a:prstGeom>
        </p:spPr>
      </p:pic>
      <p:sp>
        <p:nvSpPr>
          <p:cNvPr id="6" name="object 6"/>
          <p:cNvSpPr txBox="1"/>
          <p:nvPr/>
        </p:nvSpPr>
        <p:spPr>
          <a:xfrm>
            <a:off x="741203" y="8847235"/>
            <a:ext cx="5136515" cy="958339"/>
          </a:xfrm>
          <a:prstGeom prst="rect">
            <a:avLst/>
          </a:prstGeom>
        </p:spPr>
        <p:txBody>
          <a:bodyPr vert="horz" wrap="square" lIns="0" tIns="95885" rIns="0" bIns="0" rtlCol="0">
            <a:spAutoFit/>
          </a:bodyPr>
          <a:lstStyle/>
          <a:p>
            <a:pPr marL="12700" marR="5080">
              <a:lnSpc>
                <a:spcPts val="3300"/>
              </a:lnSpc>
              <a:spcBef>
                <a:spcPts val="755"/>
              </a:spcBef>
            </a:pPr>
            <a:r>
              <a:rPr sz="3300" spc="-5" dirty="0">
                <a:solidFill>
                  <a:srgbClr val="042D5A"/>
                </a:solidFill>
                <a:latin typeface="DM Sans" pitchFamily="2" charset="77"/>
                <a:cs typeface="DMSans-Medium"/>
              </a:rPr>
              <a:t>Visit: </a:t>
            </a:r>
            <a:r>
              <a:rPr sz="3300" dirty="0">
                <a:solidFill>
                  <a:srgbClr val="042D5A"/>
                </a:solidFill>
                <a:latin typeface="DM Sans" pitchFamily="2" charset="77"/>
                <a:cs typeface="DMSans-Medium"/>
              </a:rPr>
              <a:t> </a:t>
            </a:r>
            <a:r>
              <a:rPr sz="3300" spc="-5" dirty="0">
                <a:solidFill>
                  <a:srgbClr val="042D5A"/>
                </a:solidFill>
                <a:latin typeface="DM Sans" pitchFamily="2" charset="77"/>
                <a:cs typeface="DMSans-Medium"/>
                <a:hlinkClick r:id="rId4">
                  <a:extLst>
                    <a:ext uri="{A12FA001-AC4F-418D-AE19-62706E023703}">
                      <ahyp:hlinkClr xmlns:ahyp="http://schemas.microsoft.com/office/drawing/2018/hyperlinkcolor" val="tx"/>
                    </a:ext>
                  </a:extLst>
                </a:hlinkClick>
              </a:rPr>
              <a:t>ww</a:t>
            </a:r>
            <a:r>
              <a:rPr sz="3300" spc="-95" dirty="0">
                <a:solidFill>
                  <a:srgbClr val="042D5A"/>
                </a:solidFill>
                <a:latin typeface="DM Sans" pitchFamily="2" charset="77"/>
                <a:cs typeface="DMSans-Medium"/>
                <a:hlinkClick r:id="rId4">
                  <a:extLst>
                    <a:ext uri="{A12FA001-AC4F-418D-AE19-62706E023703}">
                      <ahyp:hlinkClr xmlns:ahyp="http://schemas.microsoft.com/office/drawing/2018/hyperlinkcolor" val="tx"/>
                    </a:ext>
                  </a:extLst>
                </a:hlinkClick>
              </a:rPr>
              <a:t>w</a:t>
            </a:r>
            <a:r>
              <a:rPr sz="3300" spc="-5" dirty="0">
                <a:solidFill>
                  <a:srgbClr val="042D5A"/>
                </a:solidFill>
                <a:latin typeface="DM Sans" pitchFamily="2" charset="77"/>
                <a:cs typeface="DMSans-Medium"/>
                <a:hlinkClick r:id="rId4">
                  <a:extLst>
                    <a:ext uri="{A12FA001-AC4F-418D-AE19-62706E023703}">
                      <ahyp:hlinkClr xmlns:ahyp="http://schemas.microsoft.com/office/drawing/2018/hyperlinkcolor" val="tx"/>
                    </a:ext>
                  </a:extLst>
                </a:hlinkClick>
              </a:rPr>
              <a:t>.health</a:t>
            </a:r>
            <a:r>
              <a:rPr sz="3300" spc="-75" dirty="0">
                <a:solidFill>
                  <a:srgbClr val="042D5A"/>
                </a:solidFill>
                <a:latin typeface="DM Sans" pitchFamily="2" charset="77"/>
                <a:cs typeface="DMSans-Medium"/>
                <a:hlinkClick r:id="rId4">
                  <a:extLst>
                    <a:ext uri="{A12FA001-AC4F-418D-AE19-62706E023703}">
                      <ahyp:hlinkClr xmlns:ahyp="http://schemas.microsoft.com/office/drawing/2018/hyperlinkcolor" val="tx"/>
                    </a:ext>
                  </a:extLst>
                </a:hlinkClick>
              </a:rPr>
              <a:t>f</a:t>
            </a:r>
            <a:r>
              <a:rPr sz="3300" spc="-5" dirty="0">
                <a:solidFill>
                  <a:srgbClr val="042D5A"/>
                </a:solidFill>
                <a:latin typeface="DM Sans" pitchFamily="2" charset="77"/>
                <a:cs typeface="DMSans-Medium"/>
                <a:hlinkClick r:id="rId4">
                  <a:extLst>
                    <a:ext uri="{A12FA001-AC4F-418D-AE19-62706E023703}">
                      <ahyp:hlinkClr xmlns:ahyp="http://schemas.microsoft.com/office/drawing/2018/hyperlinkcolor" val="tx"/>
                    </a:ext>
                  </a:extLst>
                </a:hlinkClick>
              </a:rPr>
              <a:t>or</a:t>
            </a:r>
            <a:r>
              <a:rPr sz="3300" spc="-50" dirty="0">
                <a:solidFill>
                  <a:srgbClr val="042D5A"/>
                </a:solidFill>
                <a:latin typeface="DM Sans" pitchFamily="2" charset="77"/>
                <a:cs typeface="DMSans-Medium"/>
                <a:hlinkClick r:id="rId4">
                  <a:extLst>
                    <a:ext uri="{A12FA001-AC4F-418D-AE19-62706E023703}">
                      <ahyp:hlinkClr xmlns:ahyp="http://schemas.microsoft.com/office/drawing/2018/hyperlinkcolor" val="tx"/>
                    </a:ext>
                  </a:extLst>
                </a:hlinkClick>
              </a:rPr>
              <a:t>t</a:t>
            </a:r>
            <a:r>
              <a:rPr sz="3300" spc="-5" dirty="0">
                <a:solidFill>
                  <a:srgbClr val="042D5A"/>
                </a:solidFill>
                <a:latin typeface="DM Sans" pitchFamily="2" charset="77"/>
                <a:cs typeface="DMSans-Medium"/>
                <a:hlinkClick r:id="rId4">
                  <a:extLst>
                    <a:ext uri="{A12FA001-AC4F-418D-AE19-62706E023703}">
                      <ahyp:hlinkClr xmlns:ahyp="http://schemas.microsoft.com/office/drawing/2018/hyperlinkcolor" val="tx"/>
                    </a:ext>
                  </a:extLst>
                </a:hlinkClick>
              </a:rPr>
              <a:t>eens.co.uk</a:t>
            </a:r>
            <a:endParaRPr sz="3300" dirty="0">
              <a:solidFill>
                <a:srgbClr val="042D5A"/>
              </a:solidFill>
              <a:latin typeface="DM Sans" pitchFamily="2" charset="77"/>
              <a:cs typeface="DMSans-Medium"/>
            </a:endParaRPr>
          </a:p>
        </p:txBody>
      </p:sp>
      <p:pic>
        <p:nvPicPr>
          <p:cNvPr id="7" name="object 7"/>
          <p:cNvPicPr/>
          <p:nvPr/>
        </p:nvPicPr>
        <p:blipFill>
          <a:blip r:embed="rId5" cstate="print"/>
          <a:stretch>
            <a:fillRect/>
          </a:stretch>
        </p:blipFill>
        <p:spPr>
          <a:xfrm>
            <a:off x="753903" y="8550481"/>
            <a:ext cx="209417" cy="209417"/>
          </a:xfrm>
          <a:prstGeom prst="rect">
            <a:avLst/>
          </a:prstGeom>
        </p:spPr>
      </p:pic>
      <p:sp>
        <p:nvSpPr>
          <p:cNvPr id="8" name="object 8"/>
          <p:cNvSpPr txBox="1"/>
          <p:nvPr/>
        </p:nvSpPr>
        <p:spPr>
          <a:xfrm>
            <a:off x="7715885" y="6045268"/>
            <a:ext cx="4736465" cy="987193"/>
          </a:xfrm>
          <a:prstGeom prst="rect">
            <a:avLst/>
          </a:prstGeom>
        </p:spPr>
        <p:txBody>
          <a:bodyPr vert="horz" wrap="square" lIns="0" tIns="80010" rIns="0" bIns="0" rtlCol="0">
            <a:spAutoFit/>
          </a:bodyPr>
          <a:lstStyle/>
          <a:p>
            <a:pPr marL="12700" marR="5080">
              <a:lnSpc>
                <a:spcPts val="3460"/>
              </a:lnSpc>
              <a:spcBef>
                <a:spcPts val="630"/>
              </a:spcBef>
            </a:pPr>
            <a:r>
              <a:rPr sz="3300" spc="-5">
                <a:solidFill>
                  <a:srgbClr val="042D5A"/>
                </a:solidFill>
                <a:latin typeface="DM Sans" pitchFamily="2" charset="77"/>
                <a:cs typeface="DMSans-Medium"/>
              </a:rPr>
              <a:t>Speak</a:t>
            </a:r>
            <a:r>
              <a:rPr sz="3300" spc="-15">
                <a:solidFill>
                  <a:srgbClr val="042D5A"/>
                </a:solidFill>
                <a:latin typeface="DM Sans" pitchFamily="2" charset="77"/>
                <a:cs typeface="DMSans-Medium"/>
              </a:rPr>
              <a:t> </a:t>
            </a:r>
            <a:r>
              <a:rPr sz="3300" spc="-25">
                <a:solidFill>
                  <a:srgbClr val="042D5A"/>
                </a:solidFill>
                <a:latin typeface="DM Sans" pitchFamily="2" charset="77"/>
                <a:cs typeface="DMSans-Medium"/>
              </a:rPr>
              <a:t>to</a:t>
            </a:r>
            <a:r>
              <a:rPr sz="3300" spc="-10">
                <a:solidFill>
                  <a:srgbClr val="042D5A"/>
                </a:solidFill>
                <a:latin typeface="DM Sans" pitchFamily="2" charset="77"/>
                <a:cs typeface="DMSans-Medium"/>
              </a:rPr>
              <a:t> </a:t>
            </a:r>
            <a:r>
              <a:rPr sz="3300" spc="-40">
                <a:solidFill>
                  <a:srgbClr val="042D5A"/>
                </a:solidFill>
                <a:latin typeface="DM Sans" pitchFamily="2" charset="77"/>
                <a:cs typeface="DMSans-Medium"/>
              </a:rPr>
              <a:t>your</a:t>
            </a:r>
            <a:r>
              <a:rPr sz="3300" spc="-10">
                <a:solidFill>
                  <a:srgbClr val="042D5A"/>
                </a:solidFill>
                <a:latin typeface="DM Sans" pitchFamily="2" charset="77"/>
                <a:cs typeface="DMSans-Medium"/>
              </a:rPr>
              <a:t> </a:t>
            </a:r>
            <a:r>
              <a:rPr sz="3300" spc="-5">
                <a:solidFill>
                  <a:srgbClr val="042D5A"/>
                </a:solidFill>
                <a:latin typeface="DM Sans" pitchFamily="2" charset="77"/>
                <a:cs typeface="DMSans-Medium"/>
              </a:rPr>
              <a:t>school </a:t>
            </a:r>
            <a:r>
              <a:rPr sz="3300">
                <a:solidFill>
                  <a:srgbClr val="042D5A"/>
                </a:solidFill>
                <a:latin typeface="DM Sans" pitchFamily="2" charset="77"/>
                <a:cs typeface="DMSans-Medium"/>
              </a:rPr>
              <a:t> </a:t>
            </a:r>
            <a:r>
              <a:rPr sz="3300" spc="-5">
                <a:solidFill>
                  <a:srgbClr val="042D5A"/>
                </a:solidFill>
                <a:latin typeface="DM Sans" pitchFamily="2" charset="77"/>
                <a:cs typeface="DMSans-Medium"/>
              </a:rPr>
              <a:t>nurse</a:t>
            </a:r>
            <a:r>
              <a:rPr sz="3300" spc="-15">
                <a:solidFill>
                  <a:srgbClr val="042D5A"/>
                </a:solidFill>
                <a:latin typeface="DM Sans" pitchFamily="2" charset="77"/>
                <a:cs typeface="DMSans-Medium"/>
              </a:rPr>
              <a:t> </a:t>
            </a:r>
            <a:r>
              <a:rPr sz="3300" spc="-5">
                <a:solidFill>
                  <a:srgbClr val="042D5A"/>
                </a:solidFill>
                <a:latin typeface="DM Sans" pitchFamily="2" charset="77"/>
                <a:cs typeface="DMSans-Medium"/>
              </a:rPr>
              <a:t>or</a:t>
            </a:r>
            <a:r>
              <a:rPr sz="3300" spc="-15">
                <a:solidFill>
                  <a:srgbClr val="042D5A"/>
                </a:solidFill>
                <a:latin typeface="DM Sans" pitchFamily="2" charset="77"/>
                <a:cs typeface="DMSans-Medium"/>
              </a:rPr>
              <a:t> </a:t>
            </a:r>
            <a:r>
              <a:rPr sz="3300" spc="-5">
                <a:solidFill>
                  <a:srgbClr val="042D5A"/>
                </a:solidFill>
                <a:latin typeface="DM Sans" pitchFamily="2" charset="77"/>
                <a:cs typeface="DMSans-Medium"/>
              </a:rPr>
              <a:t>medical</a:t>
            </a:r>
            <a:r>
              <a:rPr sz="3300" spc="-10">
                <a:solidFill>
                  <a:srgbClr val="042D5A"/>
                </a:solidFill>
                <a:latin typeface="DM Sans" pitchFamily="2" charset="77"/>
                <a:cs typeface="DMSans-Medium"/>
              </a:rPr>
              <a:t> officer</a:t>
            </a:r>
            <a:endParaRPr sz="3300">
              <a:solidFill>
                <a:srgbClr val="042D5A"/>
              </a:solidFill>
              <a:latin typeface="DM Sans" pitchFamily="2" charset="77"/>
              <a:cs typeface="DMSans-Medium"/>
            </a:endParaRPr>
          </a:p>
        </p:txBody>
      </p:sp>
      <p:pic>
        <p:nvPicPr>
          <p:cNvPr id="9" name="object 9"/>
          <p:cNvPicPr/>
          <p:nvPr/>
        </p:nvPicPr>
        <p:blipFill>
          <a:blip r:embed="rId6" cstate="print"/>
          <a:stretch>
            <a:fillRect/>
          </a:stretch>
        </p:blipFill>
        <p:spPr>
          <a:xfrm>
            <a:off x="7728584" y="5748516"/>
            <a:ext cx="209417" cy="209417"/>
          </a:xfrm>
          <a:prstGeom prst="rect">
            <a:avLst/>
          </a:prstGeom>
        </p:spPr>
      </p:pic>
      <p:pic>
        <p:nvPicPr>
          <p:cNvPr id="11" name="object 11"/>
          <p:cNvPicPr/>
          <p:nvPr/>
        </p:nvPicPr>
        <p:blipFill>
          <a:blip r:embed="rId7" cstate="print"/>
          <a:stretch>
            <a:fillRect/>
          </a:stretch>
        </p:blipFill>
        <p:spPr>
          <a:xfrm>
            <a:off x="7728584" y="8632684"/>
            <a:ext cx="209417" cy="209417"/>
          </a:xfrm>
          <a:prstGeom prst="rect">
            <a:avLst/>
          </a:prstGeom>
        </p:spPr>
      </p:pic>
      <p:pic>
        <p:nvPicPr>
          <p:cNvPr id="16" name="Picture 15" descr="Icon&#10;&#10;Description automatically generated">
            <a:extLst>
              <a:ext uri="{FF2B5EF4-FFF2-40B4-BE49-F238E27FC236}">
                <a16:creationId xmlns:a16="http://schemas.microsoft.com/office/drawing/2014/main" id="{EBDB46FE-68C0-486A-9694-6B6520DEE8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85217" y="4001716"/>
            <a:ext cx="7339169" cy="6025045"/>
          </a:xfrm>
          <a:prstGeom prst="rect">
            <a:avLst/>
          </a:prstGeom>
        </p:spPr>
      </p:pic>
      <p:sp>
        <p:nvSpPr>
          <p:cNvPr id="18" name="object 4">
            <a:extLst>
              <a:ext uri="{FF2B5EF4-FFF2-40B4-BE49-F238E27FC236}">
                <a16:creationId xmlns:a16="http://schemas.microsoft.com/office/drawing/2014/main" id="{E43A8E7D-246A-5DD0-B31F-5DCCA6A380DD}"/>
              </a:ext>
            </a:extLst>
          </p:cNvPr>
          <p:cNvSpPr txBox="1"/>
          <p:nvPr/>
        </p:nvSpPr>
        <p:spPr>
          <a:xfrm>
            <a:off x="7641113" y="8940168"/>
            <a:ext cx="5191760" cy="963469"/>
          </a:xfrm>
          <a:prstGeom prst="rect">
            <a:avLst/>
          </a:prstGeom>
        </p:spPr>
        <p:txBody>
          <a:bodyPr vert="horz" wrap="square" lIns="0" tIns="12065" rIns="0" bIns="0" rtlCol="0">
            <a:spAutoFit/>
          </a:bodyPr>
          <a:lstStyle/>
          <a:p>
            <a:pPr marL="12700">
              <a:lnSpc>
                <a:spcPts val="3710"/>
              </a:lnSpc>
              <a:spcBef>
                <a:spcPts val="95"/>
              </a:spcBef>
            </a:pPr>
            <a:r>
              <a:rPr lang="en-GB" sz="3300" spc="-5">
                <a:solidFill>
                  <a:srgbClr val="042D5A"/>
                </a:solidFill>
                <a:latin typeface="DM Sans" pitchFamily="2" charset="77"/>
                <a:cs typeface="DMSans-Medium"/>
              </a:rPr>
              <a:t>Speak to the doctor at your local GP surgery</a:t>
            </a:r>
            <a:endParaRPr sz="3300">
              <a:solidFill>
                <a:srgbClr val="042D5A"/>
              </a:solidFill>
              <a:latin typeface="DM Sans" pitchFamily="2" charset="77"/>
              <a:cs typeface="DMSans-Medium"/>
            </a:endParaRPr>
          </a:p>
        </p:txBody>
      </p:sp>
    </p:spTree>
    <p:extLst>
      <p:ext uri="{BB962C8B-B14F-4D97-AF65-F5344CB8AC3E}">
        <p14:creationId xmlns:p14="http://schemas.microsoft.com/office/powerpoint/2010/main" val="369917742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0261" y="1344321"/>
            <a:ext cx="9095740" cy="2474395"/>
          </a:xfrm>
          <a:prstGeom prst="rect">
            <a:avLst/>
          </a:prstGeom>
        </p:spPr>
        <p:txBody>
          <a:bodyPr vert="horz" wrap="square" lIns="0" tIns="12065" rIns="0" bIns="0" rtlCol="0">
            <a:spAutoFit/>
          </a:bodyPr>
          <a:lstStyle/>
          <a:p>
            <a:pPr marL="12700" marR="5080">
              <a:lnSpc>
                <a:spcPct val="100499"/>
              </a:lnSpc>
              <a:spcBef>
                <a:spcPts val="95"/>
              </a:spcBef>
            </a:pPr>
            <a:r>
              <a:rPr sz="3200" spc="-20" dirty="0">
                <a:solidFill>
                  <a:srgbClr val="042E5A"/>
                </a:solidFill>
                <a:latin typeface="DM Sans"/>
                <a:cs typeface="DM Sans"/>
              </a:rPr>
              <a:t>The</a:t>
            </a:r>
            <a:r>
              <a:rPr sz="3200" spc="-10" dirty="0">
                <a:solidFill>
                  <a:srgbClr val="042E5A"/>
                </a:solidFill>
                <a:latin typeface="DM Sans"/>
                <a:cs typeface="DM Sans"/>
              </a:rPr>
              <a:t> </a:t>
            </a:r>
            <a:r>
              <a:rPr sz="3200" spc="-55" dirty="0">
                <a:solidFill>
                  <a:srgbClr val="042E5A"/>
                </a:solidFill>
                <a:latin typeface="DM Sans"/>
                <a:cs typeface="DM Sans"/>
              </a:rPr>
              <a:t>presentation</a:t>
            </a:r>
            <a:r>
              <a:rPr sz="3200" spc="-5" dirty="0">
                <a:solidFill>
                  <a:srgbClr val="042E5A"/>
                </a:solidFill>
                <a:latin typeface="DM Sans"/>
                <a:cs typeface="DM Sans"/>
              </a:rPr>
              <a:t> </a:t>
            </a:r>
            <a:r>
              <a:rPr sz="3200" spc="-35" dirty="0">
                <a:solidFill>
                  <a:srgbClr val="042E5A"/>
                </a:solidFill>
                <a:latin typeface="DM Sans"/>
                <a:cs typeface="DM Sans"/>
              </a:rPr>
              <a:t>was</a:t>
            </a:r>
            <a:r>
              <a:rPr sz="3200" spc="-5" dirty="0">
                <a:solidFill>
                  <a:srgbClr val="042E5A"/>
                </a:solidFill>
                <a:latin typeface="DM Sans"/>
                <a:cs typeface="DM Sans"/>
              </a:rPr>
              <a:t> </a:t>
            </a:r>
            <a:r>
              <a:rPr sz="3200" spc="-60" dirty="0">
                <a:solidFill>
                  <a:srgbClr val="042E5A"/>
                </a:solidFill>
                <a:latin typeface="DM Sans"/>
                <a:cs typeface="DM Sans"/>
              </a:rPr>
              <a:t>created</a:t>
            </a:r>
            <a:r>
              <a:rPr sz="3200" spc="-5" dirty="0">
                <a:solidFill>
                  <a:srgbClr val="042E5A"/>
                </a:solidFill>
                <a:latin typeface="DM Sans"/>
                <a:cs typeface="DM Sans"/>
              </a:rPr>
              <a:t> </a:t>
            </a:r>
            <a:r>
              <a:rPr sz="3200" spc="-10" dirty="0">
                <a:solidFill>
                  <a:srgbClr val="042E5A"/>
                </a:solidFill>
                <a:latin typeface="DM Sans"/>
                <a:cs typeface="DM Sans"/>
              </a:rPr>
              <a:t>as</a:t>
            </a:r>
            <a:r>
              <a:rPr sz="3200" spc="-5" dirty="0">
                <a:solidFill>
                  <a:srgbClr val="042E5A"/>
                </a:solidFill>
                <a:latin typeface="DM Sans"/>
                <a:cs typeface="DM Sans"/>
              </a:rPr>
              <a:t> part </a:t>
            </a:r>
            <a:r>
              <a:rPr sz="3200" dirty="0">
                <a:solidFill>
                  <a:srgbClr val="042E5A"/>
                </a:solidFill>
                <a:latin typeface="DM Sans"/>
                <a:cs typeface="DM Sans"/>
              </a:rPr>
              <a:t> </a:t>
            </a:r>
            <a:r>
              <a:rPr sz="3200" spc="-40" dirty="0">
                <a:solidFill>
                  <a:srgbClr val="042E5A"/>
                </a:solidFill>
                <a:latin typeface="DM Sans"/>
                <a:cs typeface="DM Sans"/>
              </a:rPr>
              <a:t>of</a:t>
            </a:r>
            <a:r>
              <a:rPr sz="3200" dirty="0">
                <a:solidFill>
                  <a:srgbClr val="042E5A"/>
                </a:solidFill>
                <a:latin typeface="DM Sans"/>
                <a:cs typeface="DM Sans"/>
              </a:rPr>
              <a:t> </a:t>
            </a:r>
            <a:r>
              <a:rPr sz="3200" spc="-30" dirty="0">
                <a:solidFill>
                  <a:srgbClr val="042E5A"/>
                </a:solidFill>
                <a:latin typeface="DM Sans"/>
                <a:cs typeface="DM Sans"/>
              </a:rPr>
              <a:t>the</a:t>
            </a:r>
            <a:r>
              <a:rPr sz="3200" dirty="0">
                <a:solidFill>
                  <a:srgbClr val="042E5A"/>
                </a:solidFill>
                <a:latin typeface="DM Sans"/>
                <a:cs typeface="DM Sans"/>
              </a:rPr>
              <a:t> </a:t>
            </a:r>
            <a:r>
              <a:rPr sz="3200" spc="-110" dirty="0">
                <a:solidFill>
                  <a:srgbClr val="042E5A"/>
                </a:solidFill>
                <a:latin typeface="DM Sans"/>
                <a:cs typeface="DM Sans"/>
              </a:rPr>
              <a:t>EDUCATE</a:t>
            </a:r>
            <a:r>
              <a:rPr sz="3200" dirty="0">
                <a:solidFill>
                  <a:srgbClr val="042E5A"/>
                </a:solidFill>
                <a:latin typeface="DM Sans"/>
                <a:cs typeface="DM Sans"/>
              </a:rPr>
              <a:t> </a:t>
            </a:r>
            <a:r>
              <a:rPr sz="3200" spc="-35" dirty="0">
                <a:solidFill>
                  <a:srgbClr val="042E5A"/>
                </a:solidFill>
                <a:latin typeface="DM Sans"/>
                <a:cs typeface="DM Sans"/>
              </a:rPr>
              <a:t>study</a:t>
            </a:r>
            <a:r>
              <a:rPr sz="3200" spc="5" dirty="0">
                <a:solidFill>
                  <a:srgbClr val="042E5A"/>
                </a:solidFill>
                <a:latin typeface="DM Sans"/>
                <a:cs typeface="DM Sans"/>
              </a:rPr>
              <a:t> </a:t>
            </a:r>
            <a:r>
              <a:rPr sz="3200" spc="-65" dirty="0">
                <a:solidFill>
                  <a:srgbClr val="042E5A"/>
                </a:solidFill>
                <a:latin typeface="DM Sans"/>
                <a:cs typeface="DM Sans"/>
              </a:rPr>
              <a:t>by</a:t>
            </a:r>
            <a:r>
              <a:rPr sz="3200" dirty="0">
                <a:solidFill>
                  <a:srgbClr val="042E5A"/>
                </a:solidFill>
                <a:latin typeface="DM Sans"/>
                <a:cs typeface="DM Sans"/>
              </a:rPr>
              <a:t> </a:t>
            </a:r>
            <a:r>
              <a:rPr sz="3200" spc="-45" dirty="0">
                <a:solidFill>
                  <a:srgbClr val="042E5A"/>
                </a:solidFill>
                <a:latin typeface="DM Sans"/>
                <a:cs typeface="DM Sans"/>
              </a:rPr>
              <a:t>researchers </a:t>
            </a:r>
            <a:r>
              <a:rPr sz="3200" spc="-40" dirty="0">
                <a:solidFill>
                  <a:srgbClr val="042E5A"/>
                </a:solidFill>
                <a:latin typeface="DM Sans"/>
                <a:cs typeface="DM Sans"/>
              </a:rPr>
              <a:t> </a:t>
            </a:r>
            <a:r>
              <a:rPr sz="3200" spc="-35" dirty="0">
                <a:solidFill>
                  <a:srgbClr val="042E5A"/>
                </a:solidFill>
                <a:latin typeface="DM Sans"/>
                <a:cs typeface="DM Sans"/>
              </a:rPr>
              <a:t>at</a:t>
            </a:r>
            <a:r>
              <a:rPr sz="3200" spc="5" dirty="0">
                <a:solidFill>
                  <a:srgbClr val="042E5A"/>
                </a:solidFill>
                <a:latin typeface="DM Sans"/>
                <a:cs typeface="DM Sans"/>
              </a:rPr>
              <a:t> </a:t>
            </a:r>
            <a:r>
              <a:rPr sz="3200" spc="-30" dirty="0">
                <a:solidFill>
                  <a:srgbClr val="042E5A"/>
                </a:solidFill>
                <a:latin typeface="DM Sans"/>
                <a:cs typeface="DM Sans"/>
              </a:rPr>
              <a:t>the</a:t>
            </a:r>
            <a:r>
              <a:rPr sz="3200" spc="5" dirty="0">
                <a:solidFill>
                  <a:srgbClr val="042E5A"/>
                </a:solidFill>
                <a:latin typeface="DM Sans"/>
                <a:cs typeface="DM Sans"/>
              </a:rPr>
              <a:t> </a:t>
            </a:r>
            <a:r>
              <a:rPr sz="3200" spc="-45" dirty="0">
                <a:solidFill>
                  <a:srgbClr val="042E5A"/>
                </a:solidFill>
                <a:latin typeface="DM Sans"/>
                <a:cs typeface="DM Sans"/>
              </a:rPr>
              <a:t>University</a:t>
            </a:r>
            <a:r>
              <a:rPr sz="3200" spc="10" dirty="0">
                <a:solidFill>
                  <a:srgbClr val="042E5A"/>
                </a:solidFill>
                <a:latin typeface="DM Sans"/>
                <a:cs typeface="DM Sans"/>
              </a:rPr>
              <a:t> </a:t>
            </a:r>
            <a:r>
              <a:rPr sz="3200" spc="-40" dirty="0">
                <a:solidFill>
                  <a:srgbClr val="042E5A"/>
                </a:solidFill>
                <a:latin typeface="DM Sans"/>
                <a:cs typeface="DM Sans"/>
              </a:rPr>
              <a:t>of</a:t>
            </a:r>
            <a:r>
              <a:rPr sz="3200" spc="5" dirty="0">
                <a:solidFill>
                  <a:srgbClr val="042E5A"/>
                </a:solidFill>
                <a:latin typeface="DM Sans"/>
                <a:cs typeface="DM Sans"/>
              </a:rPr>
              <a:t> </a:t>
            </a:r>
            <a:r>
              <a:rPr sz="3200" spc="-55" dirty="0">
                <a:solidFill>
                  <a:srgbClr val="042E5A"/>
                </a:solidFill>
                <a:latin typeface="DM Sans"/>
                <a:cs typeface="DM Sans"/>
              </a:rPr>
              <a:t>Bristol</a:t>
            </a:r>
            <a:r>
              <a:rPr sz="3200" spc="5" dirty="0">
                <a:solidFill>
                  <a:srgbClr val="042E5A"/>
                </a:solidFill>
                <a:latin typeface="DM Sans"/>
                <a:cs typeface="DM Sans"/>
              </a:rPr>
              <a:t> </a:t>
            </a:r>
            <a:r>
              <a:rPr sz="3200" spc="-10" dirty="0">
                <a:solidFill>
                  <a:srgbClr val="042E5A"/>
                </a:solidFill>
                <a:latin typeface="DM Sans"/>
                <a:cs typeface="DM Sans"/>
              </a:rPr>
              <a:t>and</a:t>
            </a:r>
            <a:r>
              <a:rPr sz="3200" spc="10" dirty="0">
                <a:solidFill>
                  <a:srgbClr val="042E5A"/>
                </a:solidFill>
                <a:latin typeface="DM Sans"/>
                <a:cs typeface="DM Sans"/>
              </a:rPr>
              <a:t> </a:t>
            </a:r>
            <a:r>
              <a:rPr sz="3200" spc="-45" dirty="0">
                <a:solidFill>
                  <a:srgbClr val="042E5A"/>
                </a:solidFill>
                <a:latin typeface="DM Sans"/>
                <a:cs typeface="DM Sans"/>
              </a:rPr>
              <a:t>London </a:t>
            </a:r>
            <a:r>
              <a:rPr sz="3200" spc="-1075" dirty="0">
                <a:solidFill>
                  <a:srgbClr val="042E5A"/>
                </a:solidFill>
                <a:latin typeface="DM Sans"/>
                <a:cs typeface="DM Sans"/>
              </a:rPr>
              <a:t> </a:t>
            </a:r>
            <a:r>
              <a:rPr sz="3200" spc="-30" dirty="0">
                <a:solidFill>
                  <a:srgbClr val="042E5A"/>
                </a:solidFill>
                <a:latin typeface="DM Sans"/>
                <a:cs typeface="DM Sans"/>
              </a:rPr>
              <a:t>School</a:t>
            </a:r>
            <a:r>
              <a:rPr sz="3200" dirty="0">
                <a:solidFill>
                  <a:srgbClr val="042E5A"/>
                </a:solidFill>
                <a:latin typeface="DM Sans"/>
                <a:cs typeface="DM Sans"/>
              </a:rPr>
              <a:t> </a:t>
            </a:r>
            <a:r>
              <a:rPr sz="3200" spc="-40" dirty="0">
                <a:solidFill>
                  <a:srgbClr val="042E5A"/>
                </a:solidFill>
                <a:latin typeface="DM Sans"/>
                <a:cs typeface="DM Sans"/>
              </a:rPr>
              <a:t>of</a:t>
            </a:r>
            <a:r>
              <a:rPr sz="3200" spc="5" dirty="0">
                <a:solidFill>
                  <a:srgbClr val="042E5A"/>
                </a:solidFill>
                <a:latin typeface="DM Sans"/>
                <a:cs typeface="DM Sans"/>
              </a:rPr>
              <a:t> </a:t>
            </a:r>
            <a:r>
              <a:rPr sz="3200" spc="-50" dirty="0">
                <a:solidFill>
                  <a:srgbClr val="042E5A"/>
                </a:solidFill>
                <a:latin typeface="DM Sans"/>
                <a:cs typeface="DM Sans"/>
              </a:rPr>
              <a:t>Hygiene</a:t>
            </a:r>
            <a:r>
              <a:rPr sz="3200" spc="5" dirty="0">
                <a:solidFill>
                  <a:srgbClr val="042E5A"/>
                </a:solidFill>
                <a:latin typeface="DM Sans"/>
                <a:cs typeface="DM Sans"/>
              </a:rPr>
              <a:t> </a:t>
            </a:r>
            <a:r>
              <a:rPr sz="3200" spc="-10" dirty="0">
                <a:solidFill>
                  <a:srgbClr val="042E5A"/>
                </a:solidFill>
                <a:latin typeface="DM Sans"/>
                <a:cs typeface="DM Sans"/>
              </a:rPr>
              <a:t>and</a:t>
            </a:r>
            <a:r>
              <a:rPr sz="3200" dirty="0">
                <a:solidFill>
                  <a:srgbClr val="042E5A"/>
                </a:solidFill>
                <a:latin typeface="DM Sans"/>
                <a:cs typeface="DM Sans"/>
              </a:rPr>
              <a:t> </a:t>
            </a:r>
            <a:r>
              <a:rPr sz="3200" spc="-90" dirty="0">
                <a:solidFill>
                  <a:srgbClr val="042E5A"/>
                </a:solidFill>
                <a:latin typeface="DM Sans"/>
                <a:cs typeface="DM Sans"/>
              </a:rPr>
              <a:t>Tropical </a:t>
            </a:r>
            <a:r>
              <a:rPr sz="3200" spc="-85" dirty="0">
                <a:solidFill>
                  <a:srgbClr val="042E5A"/>
                </a:solidFill>
                <a:latin typeface="DM Sans"/>
                <a:cs typeface="DM Sans"/>
              </a:rPr>
              <a:t> </a:t>
            </a:r>
            <a:r>
              <a:rPr sz="3200" spc="-35" dirty="0">
                <a:solidFill>
                  <a:srgbClr val="042E5A"/>
                </a:solidFill>
                <a:latin typeface="DM Sans"/>
                <a:cs typeface="DM Sans"/>
              </a:rPr>
              <a:t>Medicine</a:t>
            </a:r>
            <a:r>
              <a:rPr sz="3200" dirty="0">
                <a:solidFill>
                  <a:srgbClr val="042E5A"/>
                </a:solidFill>
                <a:latin typeface="DM Sans"/>
                <a:cs typeface="DM Sans"/>
              </a:rPr>
              <a:t> </a:t>
            </a:r>
            <a:r>
              <a:rPr sz="3200" spc="-20" dirty="0">
                <a:solidFill>
                  <a:srgbClr val="042E5A"/>
                </a:solidFill>
                <a:latin typeface="DM Sans"/>
                <a:cs typeface="DM Sans"/>
              </a:rPr>
              <a:t>in</a:t>
            </a:r>
            <a:r>
              <a:rPr sz="3200" dirty="0">
                <a:solidFill>
                  <a:srgbClr val="042E5A"/>
                </a:solidFill>
                <a:latin typeface="DM Sans"/>
                <a:cs typeface="DM Sans"/>
              </a:rPr>
              <a:t> </a:t>
            </a:r>
            <a:r>
              <a:rPr sz="3200" spc="-45" dirty="0">
                <a:solidFill>
                  <a:srgbClr val="042E5A"/>
                </a:solidFill>
                <a:latin typeface="DM Sans"/>
                <a:cs typeface="DM Sans"/>
              </a:rPr>
              <a:t>collaboration</a:t>
            </a:r>
            <a:r>
              <a:rPr sz="3200" dirty="0">
                <a:solidFill>
                  <a:srgbClr val="042E5A"/>
                </a:solidFill>
                <a:latin typeface="DM Sans"/>
                <a:cs typeface="DM Sans"/>
              </a:rPr>
              <a:t> </a:t>
            </a:r>
            <a:r>
              <a:rPr sz="3200" spc="-50" dirty="0">
                <a:solidFill>
                  <a:srgbClr val="042E5A"/>
                </a:solidFill>
                <a:latin typeface="DM Sans"/>
                <a:cs typeface="DM Sans"/>
              </a:rPr>
              <a:t>with</a:t>
            </a:r>
            <a:r>
              <a:rPr sz="3200" dirty="0">
                <a:solidFill>
                  <a:srgbClr val="042E5A"/>
                </a:solidFill>
                <a:latin typeface="DM Sans"/>
                <a:cs typeface="DM Sans"/>
              </a:rPr>
              <a:t> </a:t>
            </a:r>
            <a:r>
              <a:rPr sz="3200" spc="-15" dirty="0">
                <a:solidFill>
                  <a:srgbClr val="042E5A"/>
                </a:solidFill>
                <a:latin typeface="DM Sans"/>
                <a:cs typeface="DM Sans"/>
              </a:rPr>
              <a:t>our </a:t>
            </a:r>
            <a:r>
              <a:rPr sz="3200" spc="-10" dirty="0">
                <a:solidFill>
                  <a:srgbClr val="042E5A"/>
                </a:solidFill>
                <a:latin typeface="DM Sans"/>
                <a:cs typeface="DM Sans"/>
              </a:rPr>
              <a:t> </a:t>
            </a:r>
            <a:r>
              <a:rPr sz="3200" spc="-20" dirty="0">
                <a:solidFill>
                  <a:srgbClr val="042E5A"/>
                </a:solidFill>
                <a:latin typeface="DM Sans"/>
                <a:cs typeface="DM Sans"/>
              </a:rPr>
              <a:t>partner</a:t>
            </a:r>
            <a:r>
              <a:rPr sz="3200" dirty="0">
                <a:solidFill>
                  <a:srgbClr val="042E5A"/>
                </a:solidFill>
                <a:latin typeface="DM Sans"/>
                <a:cs typeface="DM Sans"/>
              </a:rPr>
              <a:t> </a:t>
            </a:r>
            <a:r>
              <a:rPr sz="3200" spc="-50" dirty="0" err="1">
                <a:solidFill>
                  <a:srgbClr val="042E5A"/>
                </a:solidFill>
                <a:latin typeface="DM Sans"/>
                <a:cs typeface="DM Sans"/>
              </a:rPr>
              <a:t>organisations</a:t>
            </a:r>
            <a:r>
              <a:rPr sz="3200" spc="-50" dirty="0">
                <a:solidFill>
                  <a:srgbClr val="042E5A"/>
                </a:solidFill>
                <a:latin typeface="DM Sans"/>
                <a:cs typeface="DM Sans"/>
              </a:rPr>
              <a:t>.</a:t>
            </a:r>
            <a:endParaRPr sz="3200" dirty="0">
              <a:latin typeface="DM Sans"/>
              <a:cs typeface="DM Sans"/>
            </a:endParaRPr>
          </a:p>
        </p:txBody>
      </p:sp>
      <p:pic>
        <p:nvPicPr>
          <p:cNvPr id="3" name="object 3"/>
          <p:cNvPicPr/>
          <p:nvPr/>
        </p:nvPicPr>
        <p:blipFill>
          <a:blip r:embed="rId2" cstate="print"/>
          <a:stretch>
            <a:fillRect/>
          </a:stretch>
        </p:blipFill>
        <p:spPr>
          <a:xfrm>
            <a:off x="1459637" y="6498411"/>
            <a:ext cx="2380473" cy="672660"/>
          </a:xfrm>
          <a:prstGeom prst="rect">
            <a:avLst/>
          </a:prstGeom>
        </p:spPr>
      </p:pic>
      <p:pic>
        <p:nvPicPr>
          <p:cNvPr id="4" name="object 4"/>
          <p:cNvPicPr/>
          <p:nvPr/>
        </p:nvPicPr>
        <p:blipFill>
          <a:blip r:embed="rId3" cstate="print"/>
          <a:stretch>
            <a:fillRect/>
          </a:stretch>
        </p:blipFill>
        <p:spPr>
          <a:xfrm>
            <a:off x="6147398" y="6282531"/>
            <a:ext cx="2380473" cy="1027840"/>
          </a:xfrm>
          <a:prstGeom prst="rect">
            <a:avLst/>
          </a:prstGeom>
        </p:spPr>
      </p:pic>
      <p:pic>
        <p:nvPicPr>
          <p:cNvPr id="5" name="object 5"/>
          <p:cNvPicPr/>
          <p:nvPr/>
        </p:nvPicPr>
        <p:blipFill>
          <a:blip r:embed="rId4" cstate="print"/>
          <a:stretch>
            <a:fillRect/>
          </a:stretch>
        </p:blipFill>
        <p:spPr>
          <a:xfrm>
            <a:off x="10722948" y="8366247"/>
            <a:ext cx="2380462" cy="1122933"/>
          </a:xfrm>
          <a:prstGeom prst="rect">
            <a:avLst/>
          </a:prstGeom>
        </p:spPr>
      </p:pic>
      <p:pic>
        <p:nvPicPr>
          <p:cNvPr id="6" name="object 6"/>
          <p:cNvPicPr/>
          <p:nvPr/>
        </p:nvPicPr>
        <p:blipFill>
          <a:blip r:embed="rId5" cstate="print"/>
          <a:stretch>
            <a:fillRect/>
          </a:stretch>
        </p:blipFill>
        <p:spPr>
          <a:xfrm>
            <a:off x="1404850" y="8429063"/>
            <a:ext cx="2380473" cy="1218130"/>
          </a:xfrm>
          <a:prstGeom prst="rect">
            <a:avLst/>
          </a:prstGeom>
        </p:spPr>
      </p:pic>
      <p:pic>
        <p:nvPicPr>
          <p:cNvPr id="7" name="object 7"/>
          <p:cNvPicPr/>
          <p:nvPr/>
        </p:nvPicPr>
        <p:blipFill>
          <a:blip r:embed="rId6" cstate="print"/>
          <a:stretch>
            <a:fillRect/>
          </a:stretch>
        </p:blipFill>
        <p:spPr>
          <a:xfrm>
            <a:off x="6147399" y="8328607"/>
            <a:ext cx="2380473" cy="1403105"/>
          </a:xfrm>
          <a:prstGeom prst="rect">
            <a:avLst/>
          </a:prstGeom>
        </p:spPr>
      </p:pic>
      <p:pic>
        <p:nvPicPr>
          <p:cNvPr id="8" name="object 8"/>
          <p:cNvPicPr/>
          <p:nvPr/>
        </p:nvPicPr>
        <p:blipFill>
          <a:blip r:embed="rId7" cstate="print"/>
          <a:stretch>
            <a:fillRect/>
          </a:stretch>
        </p:blipFill>
        <p:spPr>
          <a:xfrm>
            <a:off x="14234160" y="1598537"/>
            <a:ext cx="1151890" cy="1846338"/>
          </a:xfrm>
          <a:prstGeom prst="rect">
            <a:avLst/>
          </a:prstGeom>
        </p:spPr>
      </p:pic>
      <p:pic>
        <p:nvPicPr>
          <p:cNvPr id="9" name="object 9"/>
          <p:cNvPicPr/>
          <p:nvPr/>
        </p:nvPicPr>
        <p:blipFill>
          <a:blip r:embed="rId8" cstate="print"/>
          <a:stretch>
            <a:fillRect/>
          </a:stretch>
        </p:blipFill>
        <p:spPr>
          <a:xfrm>
            <a:off x="11163139" y="6079278"/>
            <a:ext cx="1446680" cy="1713534"/>
          </a:xfrm>
          <a:prstGeom prst="rect">
            <a:avLst/>
          </a:prstGeom>
        </p:spPr>
      </p:pic>
      <p:pic>
        <p:nvPicPr>
          <p:cNvPr id="10" name="object 10"/>
          <p:cNvPicPr/>
          <p:nvPr/>
        </p:nvPicPr>
        <p:blipFill>
          <a:blip r:embed="rId9" cstate="print"/>
          <a:stretch>
            <a:fillRect/>
          </a:stretch>
        </p:blipFill>
        <p:spPr>
          <a:xfrm>
            <a:off x="15192732" y="6408181"/>
            <a:ext cx="3678198" cy="846694"/>
          </a:xfrm>
          <a:prstGeom prst="rect">
            <a:avLst/>
          </a:prstGeom>
        </p:spPr>
      </p:pic>
      <p:pic>
        <p:nvPicPr>
          <p:cNvPr id="14" name="Picture 13">
            <a:extLst>
              <a:ext uri="{FF2B5EF4-FFF2-40B4-BE49-F238E27FC236}">
                <a16:creationId xmlns:a16="http://schemas.microsoft.com/office/drawing/2014/main" id="{D54D0BFE-5F5C-49BA-AC64-10AF57D825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79499" y="8307708"/>
            <a:ext cx="5050974" cy="972396"/>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90502" y="509837"/>
            <a:ext cx="6691745" cy="1366400"/>
          </a:xfrm>
          <a:prstGeom prst="rect">
            <a:avLst/>
          </a:prstGeom>
        </p:spPr>
        <p:txBody>
          <a:bodyPr vert="horz" wrap="square" lIns="0" tIns="12065" rIns="0" bIns="0" rtlCol="0">
            <a:spAutoFit/>
          </a:bodyPr>
          <a:lstStyle/>
          <a:p>
            <a:pPr marL="12700" algn="ctr">
              <a:lnSpc>
                <a:spcPct val="100000"/>
              </a:lnSpc>
              <a:spcBef>
                <a:spcPts val="95"/>
              </a:spcBef>
            </a:pPr>
            <a:r>
              <a:rPr sz="8800" dirty="0">
                <a:solidFill>
                  <a:srgbClr val="042D5A"/>
                </a:solidFill>
                <a:latin typeface="Roc Grotesk Condensed Black" pitchFamily="2" charset="77"/>
                <a:cs typeface="CampaignLight"/>
              </a:rPr>
              <a:t>Objective:</a:t>
            </a:r>
          </a:p>
        </p:txBody>
      </p:sp>
      <p:sp>
        <p:nvSpPr>
          <p:cNvPr id="3" name="object 3"/>
          <p:cNvSpPr/>
          <p:nvPr/>
        </p:nvSpPr>
        <p:spPr>
          <a:xfrm>
            <a:off x="0" y="0"/>
            <a:ext cx="4843145" cy="2057400"/>
          </a:xfrm>
          <a:custGeom>
            <a:avLst/>
            <a:gdLst/>
            <a:ahLst/>
            <a:cxnLst/>
            <a:rect l="l" t="t" r="r" b="b"/>
            <a:pathLst>
              <a:path w="4843145" h="2057400">
                <a:moveTo>
                  <a:pt x="2407056" y="1422285"/>
                </a:moveTo>
                <a:lnTo>
                  <a:pt x="2401100" y="1422476"/>
                </a:lnTo>
                <a:lnTo>
                  <a:pt x="2381389" y="1438706"/>
                </a:lnTo>
                <a:lnTo>
                  <a:pt x="2341994" y="1479359"/>
                </a:lnTo>
                <a:lnTo>
                  <a:pt x="2303615" y="1518183"/>
                </a:lnTo>
                <a:lnTo>
                  <a:pt x="2265502" y="1555419"/>
                </a:lnTo>
                <a:lnTo>
                  <a:pt x="2226907" y="1591310"/>
                </a:lnTo>
                <a:lnTo>
                  <a:pt x="2187079" y="1626095"/>
                </a:lnTo>
                <a:lnTo>
                  <a:pt x="2152370" y="1654390"/>
                </a:lnTo>
                <a:lnTo>
                  <a:pt x="2116150" y="1682330"/>
                </a:lnTo>
                <a:lnTo>
                  <a:pt x="2077910" y="1709940"/>
                </a:lnTo>
                <a:lnTo>
                  <a:pt x="2037143" y="1737283"/>
                </a:lnTo>
                <a:lnTo>
                  <a:pt x="1993328" y="1764372"/>
                </a:lnTo>
                <a:lnTo>
                  <a:pt x="1945957" y="1791258"/>
                </a:lnTo>
                <a:lnTo>
                  <a:pt x="1960562" y="1788071"/>
                </a:lnTo>
                <a:lnTo>
                  <a:pt x="2034324" y="1750898"/>
                </a:lnTo>
                <a:lnTo>
                  <a:pt x="2083079" y="1721980"/>
                </a:lnTo>
                <a:lnTo>
                  <a:pt x="2133219" y="1689976"/>
                </a:lnTo>
                <a:lnTo>
                  <a:pt x="2180094" y="1657756"/>
                </a:lnTo>
                <a:lnTo>
                  <a:pt x="2250986" y="1607197"/>
                </a:lnTo>
                <a:lnTo>
                  <a:pt x="2291181" y="1567688"/>
                </a:lnTo>
                <a:lnTo>
                  <a:pt x="2328011" y="1528076"/>
                </a:lnTo>
                <a:lnTo>
                  <a:pt x="2359749" y="1491030"/>
                </a:lnTo>
                <a:lnTo>
                  <a:pt x="2384653" y="1459255"/>
                </a:lnTo>
                <a:lnTo>
                  <a:pt x="2400998" y="1435442"/>
                </a:lnTo>
                <a:lnTo>
                  <a:pt x="2407056" y="1422285"/>
                </a:lnTo>
                <a:close/>
              </a:path>
              <a:path w="4843145" h="2057400">
                <a:moveTo>
                  <a:pt x="4842700" y="930389"/>
                </a:moveTo>
                <a:lnTo>
                  <a:pt x="4840656" y="886269"/>
                </a:lnTo>
                <a:lnTo>
                  <a:pt x="4834166" y="841324"/>
                </a:lnTo>
                <a:lnTo>
                  <a:pt x="4823536" y="795921"/>
                </a:lnTo>
                <a:lnTo>
                  <a:pt x="4809071" y="750493"/>
                </a:lnTo>
                <a:lnTo>
                  <a:pt x="4791062" y="705434"/>
                </a:lnTo>
                <a:lnTo>
                  <a:pt x="4769751" y="661022"/>
                </a:lnTo>
                <a:lnTo>
                  <a:pt x="4745799" y="617702"/>
                </a:lnTo>
                <a:lnTo>
                  <a:pt x="4719688" y="575741"/>
                </a:lnTo>
                <a:lnTo>
                  <a:pt x="4691939" y="535432"/>
                </a:lnTo>
                <a:lnTo>
                  <a:pt x="4663046" y="497014"/>
                </a:lnTo>
                <a:lnTo>
                  <a:pt x="4626191" y="451967"/>
                </a:lnTo>
                <a:lnTo>
                  <a:pt x="4589500" y="410527"/>
                </a:lnTo>
                <a:lnTo>
                  <a:pt x="4553343" y="373202"/>
                </a:lnTo>
                <a:lnTo>
                  <a:pt x="4519193" y="340118"/>
                </a:lnTo>
                <a:lnTo>
                  <a:pt x="4487951" y="311467"/>
                </a:lnTo>
                <a:lnTo>
                  <a:pt x="4436110" y="268744"/>
                </a:lnTo>
                <a:lnTo>
                  <a:pt x="4417403" y="254901"/>
                </a:lnTo>
                <a:lnTo>
                  <a:pt x="4423156" y="257632"/>
                </a:lnTo>
                <a:lnTo>
                  <a:pt x="4448226" y="274078"/>
                </a:lnTo>
                <a:lnTo>
                  <a:pt x="4460113" y="281114"/>
                </a:lnTo>
                <a:lnTo>
                  <a:pt x="4466666" y="284403"/>
                </a:lnTo>
                <a:lnTo>
                  <a:pt x="4469612" y="284137"/>
                </a:lnTo>
                <a:lnTo>
                  <a:pt x="4463859" y="275717"/>
                </a:lnTo>
                <a:lnTo>
                  <a:pt x="4457814" y="267817"/>
                </a:lnTo>
                <a:lnTo>
                  <a:pt x="4448099" y="256374"/>
                </a:lnTo>
                <a:lnTo>
                  <a:pt x="4446714" y="254901"/>
                </a:lnTo>
                <a:lnTo>
                  <a:pt x="4433887" y="241147"/>
                </a:lnTo>
                <a:lnTo>
                  <a:pt x="4414329" y="221856"/>
                </a:lnTo>
                <a:lnTo>
                  <a:pt x="4403547" y="212915"/>
                </a:lnTo>
                <a:lnTo>
                  <a:pt x="4378490" y="191820"/>
                </a:lnTo>
                <a:lnTo>
                  <a:pt x="4344111" y="164592"/>
                </a:lnTo>
                <a:lnTo>
                  <a:pt x="4334599" y="157975"/>
                </a:lnTo>
                <a:lnTo>
                  <a:pt x="4327576" y="151930"/>
                </a:lnTo>
                <a:lnTo>
                  <a:pt x="4237647" y="76733"/>
                </a:lnTo>
                <a:lnTo>
                  <a:pt x="4184104" y="35293"/>
                </a:lnTo>
                <a:lnTo>
                  <a:pt x="4138409" y="1308"/>
                </a:lnTo>
                <a:lnTo>
                  <a:pt x="4136567" y="0"/>
                </a:lnTo>
                <a:lnTo>
                  <a:pt x="0" y="0"/>
                </a:lnTo>
                <a:lnTo>
                  <a:pt x="0" y="1796199"/>
                </a:lnTo>
                <a:lnTo>
                  <a:pt x="40678" y="1828317"/>
                </a:lnTo>
                <a:lnTo>
                  <a:pt x="86410" y="1859851"/>
                </a:lnTo>
                <a:lnTo>
                  <a:pt x="137096" y="1890039"/>
                </a:lnTo>
                <a:lnTo>
                  <a:pt x="176263" y="1910943"/>
                </a:lnTo>
                <a:lnTo>
                  <a:pt x="217957" y="1930882"/>
                </a:lnTo>
                <a:lnTo>
                  <a:pt x="262051" y="1949754"/>
                </a:lnTo>
                <a:lnTo>
                  <a:pt x="308457" y="1967433"/>
                </a:lnTo>
                <a:lnTo>
                  <a:pt x="357060" y="1983790"/>
                </a:lnTo>
                <a:lnTo>
                  <a:pt x="407758" y="1998726"/>
                </a:lnTo>
                <a:lnTo>
                  <a:pt x="460438" y="2012099"/>
                </a:lnTo>
                <a:lnTo>
                  <a:pt x="508215" y="2022716"/>
                </a:lnTo>
                <a:lnTo>
                  <a:pt x="557314" y="2031758"/>
                </a:lnTo>
                <a:lnTo>
                  <a:pt x="607542" y="2039391"/>
                </a:lnTo>
                <a:lnTo>
                  <a:pt x="658710" y="2045766"/>
                </a:lnTo>
                <a:lnTo>
                  <a:pt x="710895" y="2050923"/>
                </a:lnTo>
                <a:lnTo>
                  <a:pt x="763778" y="2054415"/>
                </a:lnTo>
                <a:lnTo>
                  <a:pt x="817206" y="2056396"/>
                </a:lnTo>
                <a:lnTo>
                  <a:pt x="871042" y="2056955"/>
                </a:lnTo>
                <a:lnTo>
                  <a:pt x="925334" y="2056320"/>
                </a:lnTo>
                <a:lnTo>
                  <a:pt x="979716" y="2054059"/>
                </a:lnTo>
                <a:lnTo>
                  <a:pt x="1034097" y="2050300"/>
                </a:lnTo>
                <a:lnTo>
                  <a:pt x="1088402" y="2045169"/>
                </a:lnTo>
                <a:lnTo>
                  <a:pt x="1142669" y="2038908"/>
                </a:lnTo>
                <a:lnTo>
                  <a:pt x="1196505" y="2031098"/>
                </a:lnTo>
                <a:lnTo>
                  <a:pt x="1249921" y="2021941"/>
                </a:lnTo>
                <a:lnTo>
                  <a:pt x="1302956" y="2011654"/>
                </a:lnTo>
                <a:lnTo>
                  <a:pt x="1353997" y="1996490"/>
                </a:lnTo>
                <a:lnTo>
                  <a:pt x="1404886" y="1980082"/>
                </a:lnTo>
                <a:lnTo>
                  <a:pt x="1455788" y="1962340"/>
                </a:lnTo>
                <a:lnTo>
                  <a:pt x="1506905" y="1943176"/>
                </a:lnTo>
                <a:lnTo>
                  <a:pt x="1558417" y="1922513"/>
                </a:lnTo>
                <a:lnTo>
                  <a:pt x="1610512" y="1900262"/>
                </a:lnTo>
                <a:lnTo>
                  <a:pt x="1662010" y="1881479"/>
                </a:lnTo>
                <a:lnTo>
                  <a:pt x="1712429" y="1861705"/>
                </a:lnTo>
                <a:lnTo>
                  <a:pt x="1761794" y="1840992"/>
                </a:lnTo>
                <a:lnTo>
                  <a:pt x="1810092" y="1819389"/>
                </a:lnTo>
                <a:lnTo>
                  <a:pt x="1857336" y="1796948"/>
                </a:lnTo>
                <a:lnTo>
                  <a:pt x="1903526" y="1773707"/>
                </a:lnTo>
                <a:lnTo>
                  <a:pt x="1945970" y="1748345"/>
                </a:lnTo>
                <a:lnTo>
                  <a:pt x="1987550" y="1721688"/>
                </a:lnTo>
                <a:lnTo>
                  <a:pt x="2028355" y="1694053"/>
                </a:lnTo>
                <a:lnTo>
                  <a:pt x="2068449" y="1665719"/>
                </a:lnTo>
                <a:lnTo>
                  <a:pt x="2106561" y="1636255"/>
                </a:lnTo>
                <a:lnTo>
                  <a:pt x="2143696" y="1606410"/>
                </a:lnTo>
                <a:lnTo>
                  <a:pt x="2179028" y="1576006"/>
                </a:lnTo>
                <a:lnTo>
                  <a:pt x="2212670" y="1545310"/>
                </a:lnTo>
                <a:lnTo>
                  <a:pt x="2262263" y="1496136"/>
                </a:lnTo>
                <a:lnTo>
                  <a:pt x="2307679" y="1446631"/>
                </a:lnTo>
                <a:lnTo>
                  <a:pt x="2345931" y="1400949"/>
                </a:lnTo>
                <a:lnTo>
                  <a:pt x="2374036" y="1363192"/>
                </a:lnTo>
                <a:lnTo>
                  <a:pt x="2388997" y="1337487"/>
                </a:lnTo>
                <a:lnTo>
                  <a:pt x="2402878" y="1339608"/>
                </a:lnTo>
                <a:lnTo>
                  <a:pt x="2444115" y="1345412"/>
                </a:lnTo>
                <a:lnTo>
                  <a:pt x="2458212" y="1349984"/>
                </a:lnTo>
                <a:lnTo>
                  <a:pt x="2463749" y="1351876"/>
                </a:lnTo>
                <a:lnTo>
                  <a:pt x="2471775" y="1354251"/>
                </a:lnTo>
                <a:lnTo>
                  <a:pt x="2524671" y="1370634"/>
                </a:lnTo>
                <a:lnTo>
                  <a:pt x="2563685" y="1381760"/>
                </a:lnTo>
                <a:lnTo>
                  <a:pt x="2684792" y="1405458"/>
                </a:lnTo>
                <a:lnTo>
                  <a:pt x="2832481" y="1433106"/>
                </a:lnTo>
                <a:lnTo>
                  <a:pt x="2908503" y="1445844"/>
                </a:lnTo>
                <a:lnTo>
                  <a:pt x="3016110" y="1460957"/>
                </a:lnTo>
                <a:lnTo>
                  <a:pt x="3078530" y="1467319"/>
                </a:lnTo>
                <a:lnTo>
                  <a:pt x="3105645" y="1469326"/>
                </a:lnTo>
                <a:lnTo>
                  <a:pt x="3186798" y="1482458"/>
                </a:lnTo>
                <a:lnTo>
                  <a:pt x="3207766" y="1486052"/>
                </a:lnTo>
                <a:lnTo>
                  <a:pt x="3271837" y="1497977"/>
                </a:lnTo>
                <a:lnTo>
                  <a:pt x="3323501" y="1508544"/>
                </a:lnTo>
                <a:lnTo>
                  <a:pt x="3352787" y="1514055"/>
                </a:lnTo>
                <a:lnTo>
                  <a:pt x="3487140" y="1524228"/>
                </a:lnTo>
                <a:lnTo>
                  <a:pt x="3589337" y="1527403"/>
                </a:lnTo>
                <a:lnTo>
                  <a:pt x="3641521" y="1528267"/>
                </a:lnTo>
                <a:lnTo>
                  <a:pt x="3694265" y="1528533"/>
                </a:lnTo>
                <a:lnTo>
                  <a:pt x="3747414" y="1528140"/>
                </a:lnTo>
                <a:lnTo>
                  <a:pt x="3800843" y="1526997"/>
                </a:lnTo>
                <a:lnTo>
                  <a:pt x="3854424" y="1525041"/>
                </a:lnTo>
                <a:lnTo>
                  <a:pt x="3908006" y="1522183"/>
                </a:lnTo>
                <a:lnTo>
                  <a:pt x="3961473" y="1518348"/>
                </a:lnTo>
                <a:lnTo>
                  <a:pt x="4014673" y="1513471"/>
                </a:lnTo>
                <a:lnTo>
                  <a:pt x="4067352" y="1507464"/>
                </a:lnTo>
                <a:lnTo>
                  <a:pt x="4119270" y="1500251"/>
                </a:lnTo>
                <a:lnTo>
                  <a:pt x="4170222" y="1491792"/>
                </a:lnTo>
                <a:lnTo>
                  <a:pt x="4220019" y="1482077"/>
                </a:lnTo>
                <a:lnTo>
                  <a:pt x="4268444" y="1471053"/>
                </a:lnTo>
                <a:lnTo>
                  <a:pt x="4315282" y="1458722"/>
                </a:lnTo>
                <a:lnTo>
                  <a:pt x="4369016" y="1442173"/>
                </a:lnTo>
                <a:lnTo>
                  <a:pt x="4419739" y="1423758"/>
                </a:lnTo>
                <a:lnTo>
                  <a:pt x="4467136" y="1403578"/>
                </a:lnTo>
                <a:lnTo>
                  <a:pt x="4510925" y="1381747"/>
                </a:lnTo>
                <a:lnTo>
                  <a:pt x="4550715" y="1358392"/>
                </a:lnTo>
                <a:lnTo>
                  <a:pt x="4557966" y="1356004"/>
                </a:lnTo>
                <a:lnTo>
                  <a:pt x="4594784" y="1340561"/>
                </a:lnTo>
                <a:lnTo>
                  <a:pt x="4639145" y="1314869"/>
                </a:lnTo>
                <a:lnTo>
                  <a:pt x="4694923" y="1269542"/>
                </a:lnTo>
                <a:lnTo>
                  <a:pt x="4743412" y="1214056"/>
                </a:lnTo>
                <a:lnTo>
                  <a:pt x="4781220" y="1151216"/>
                </a:lnTo>
                <a:lnTo>
                  <a:pt x="4807801" y="1084872"/>
                </a:lnTo>
                <a:lnTo>
                  <a:pt x="4825428" y="1019200"/>
                </a:lnTo>
                <a:lnTo>
                  <a:pt x="4836846" y="957961"/>
                </a:lnTo>
                <a:lnTo>
                  <a:pt x="4842700" y="930389"/>
                </a:lnTo>
                <a:close/>
              </a:path>
            </a:pathLst>
          </a:custGeom>
          <a:solidFill>
            <a:srgbClr val="FF7E5F"/>
          </a:solidFill>
        </p:spPr>
        <p:txBody>
          <a:bodyPr wrap="square" lIns="0" tIns="0" rIns="0" bIns="0" rtlCol="0"/>
          <a:lstStyle/>
          <a:p>
            <a:endParaRPr/>
          </a:p>
        </p:txBody>
      </p:sp>
      <p:sp>
        <p:nvSpPr>
          <p:cNvPr id="4" name="object 4"/>
          <p:cNvSpPr txBox="1"/>
          <p:nvPr/>
        </p:nvSpPr>
        <p:spPr>
          <a:xfrm>
            <a:off x="811593" y="2291075"/>
            <a:ext cx="19051104" cy="538353"/>
          </a:xfrm>
          <a:prstGeom prst="rect">
            <a:avLst/>
          </a:prstGeom>
        </p:spPr>
        <p:txBody>
          <a:bodyPr vert="horz" wrap="square" lIns="0" tIns="80010" rIns="0" bIns="0" rtlCol="0">
            <a:spAutoFit/>
          </a:bodyPr>
          <a:lstStyle/>
          <a:p>
            <a:pPr marL="12700" marR="5080" algn="ctr">
              <a:lnSpc>
                <a:spcPts val="3460"/>
              </a:lnSpc>
              <a:spcBef>
                <a:spcPts val="630"/>
              </a:spcBef>
            </a:pPr>
            <a:r>
              <a:rPr lang="en-GB" sz="3300" spc="-10" dirty="0">
                <a:solidFill>
                  <a:srgbClr val="042D5A"/>
                </a:solidFill>
                <a:latin typeface="DM Sans" pitchFamily="2" charset="77"/>
                <a:cs typeface="DMSans-Medium"/>
              </a:rPr>
              <a:t>To learn about what the HPV vaccine is and what happens on the day of the vaccination</a:t>
            </a:r>
            <a:endParaRPr sz="3300" dirty="0">
              <a:solidFill>
                <a:srgbClr val="042D5A"/>
              </a:solidFill>
              <a:latin typeface="DM Sans" pitchFamily="2" charset="77"/>
              <a:cs typeface="DMSans-Medium"/>
            </a:endParaRPr>
          </a:p>
        </p:txBody>
      </p:sp>
      <p:pic>
        <p:nvPicPr>
          <p:cNvPr id="9" name="object 9"/>
          <p:cNvPicPr/>
          <p:nvPr/>
        </p:nvPicPr>
        <p:blipFill>
          <a:blip r:embed="rId3" cstate="print"/>
          <a:stretch>
            <a:fillRect/>
          </a:stretch>
        </p:blipFill>
        <p:spPr>
          <a:xfrm>
            <a:off x="10337145" y="4031680"/>
            <a:ext cx="9311254" cy="6381129"/>
          </a:xfrm>
          <a:prstGeom prst="rect">
            <a:avLst/>
          </a:prstGeom>
        </p:spPr>
      </p:pic>
      <p:sp>
        <p:nvSpPr>
          <p:cNvPr id="6" name="object 2">
            <a:extLst>
              <a:ext uri="{FF2B5EF4-FFF2-40B4-BE49-F238E27FC236}">
                <a16:creationId xmlns:a16="http://schemas.microsoft.com/office/drawing/2014/main" id="{FE9C19D6-945B-0883-4468-76D7F5DFA69E}"/>
              </a:ext>
            </a:extLst>
          </p:cNvPr>
          <p:cNvSpPr txBox="1">
            <a:spLocks/>
          </p:cNvSpPr>
          <p:nvPr/>
        </p:nvSpPr>
        <p:spPr>
          <a:xfrm>
            <a:off x="455703" y="3713814"/>
            <a:ext cx="9311253" cy="1120178"/>
          </a:xfrm>
          <a:prstGeom prst="rect">
            <a:avLst/>
          </a:prstGeom>
        </p:spPr>
        <p:txBody>
          <a:bodyPr vert="horz" wrap="square" lIns="0" tIns="12065" rIns="0" bIns="0" rtlCol="0">
            <a:spAutoFit/>
          </a:bodyPr>
          <a:lstStyle>
            <a:lvl1pPr>
              <a:defRPr sz="9900" b="0" i="0">
                <a:solidFill>
                  <a:srgbClr val="042E5A"/>
                </a:solidFill>
                <a:latin typeface="Campaign Regular"/>
                <a:ea typeface="+mj-ea"/>
                <a:cs typeface="Campaign Regular"/>
              </a:defRPr>
            </a:lvl1pPr>
          </a:lstStyle>
          <a:p>
            <a:pPr marL="12700" algn="ctr">
              <a:spcBef>
                <a:spcPts val="95"/>
              </a:spcBef>
            </a:pPr>
            <a:r>
              <a:rPr lang="en-GB" sz="7200" kern="0" dirty="0">
                <a:solidFill>
                  <a:srgbClr val="042D5A"/>
                </a:solidFill>
                <a:latin typeface="Roc Grotesk Condensed Black" pitchFamily="2" charset="77"/>
                <a:cs typeface="CampaignLight"/>
              </a:rPr>
              <a:t>Learning outcomes:</a:t>
            </a:r>
          </a:p>
        </p:txBody>
      </p:sp>
      <p:sp>
        <p:nvSpPr>
          <p:cNvPr id="7" name="object 4">
            <a:extLst>
              <a:ext uri="{FF2B5EF4-FFF2-40B4-BE49-F238E27FC236}">
                <a16:creationId xmlns:a16="http://schemas.microsoft.com/office/drawing/2014/main" id="{D058D63A-4839-27EA-1709-53032623546F}"/>
              </a:ext>
            </a:extLst>
          </p:cNvPr>
          <p:cNvSpPr txBox="1"/>
          <p:nvPr/>
        </p:nvSpPr>
        <p:spPr>
          <a:xfrm>
            <a:off x="1255961" y="5448877"/>
            <a:ext cx="8724338" cy="3988015"/>
          </a:xfrm>
          <a:prstGeom prst="rect">
            <a:avLst/>
          </a:prstGeom>
        </p:spPr>
        <p:txBody>
          <a:bodyPr vert="horz" wrap="square" lIns="0" tIns="80010" rIns="0" bIns="0" rtlCol="0">
            <a:spAutoFit/>
          </a:bodyPr>
          <a:lstStyle/>
          <a:p>
            <a:pPr marL="12700" marR="5080">
              <a:lnSpc>
                <a:spcPts val="3460"/>
              </a:lnSpc>
              <a:spcBef>
                <a:spcPts val="630"/>
              </a:spcBef>
            </a:pPr>
            <a:r>
              <a:rPr lang="en-GB" sz="3300" spc="-10" dirty="0">
                <a:solidFill>
                  <a:srgbClr val="042D5A"/>
                </a:solidFill>
                <a:latin typeface="DM Sans" pitchFamily="2" charset="77"/>
                <a:cs typeface="DMSans-Medium"/>
              </a:rPr>
              <a:t>Explain what the HPV vaccine is and how it can provide protection</a:t>
            </a:r>
          </a:p>
          <a:p>
            <a:pPr marL="12700" marR="5080">
              <a:lnSpc>
                <a:spcPts val="3460"/>
              </a:lnSpc>
              <a:spcBef>
                <a:spcPts val="630"/>
              </a:spcBef>
            </a:pPr>
            <a:endParaRPr lang="en-GB" sz="3300" spc="-10" dirty="0">
              <a:solidFill>
                <a:srgbClr val="042D5A"/>
              </a:solidFill>
              <a:latin typeface="DM Sans" pitchFamily="2" charset="77"/>
              <a:cs typeface="DMSans-Medium"/>
            </a:endParaRPr>
          </a:p>
          <a:p>
            <a:pPr marL="12700" marR="5080">
              <a:lnSpc>
                <a:spcPts val="3460"/>
              </a:lnSpc>
              <a:spcBef>
                <a:spcPts val="630"/>
              </a:spcBef>
            </a:pPr>
            <a:r>
              <a:rPr lang="en-GB" sz="3300" spc="-10" dirty="0">
                <a:solidFill>
                  <a:srgbClr val="042D5A"/>
                </a:solidFill>
                <a:latin typeface="DM Sans" pitchFamily="2" charset="77"/>
                <a:cs typeface="DMSans-Medium"/>
              </a:rPr>
              <a:t>Identify and challenge misconceptions regarding the HPV vaccine</a:t>
            </a:r>
          </a:p>
          <a:p>
            <a:pPr marL="12700" marR="5080">
              <a:lnSpc>
                <a:spcPts val="3460"/>
              </a:lnSpc>
              <a:spcBef>
                <a:spcPts val="630"/>
              </a:spcBef>
            </a:pPr>
            <a:endParaRPr lang="en-GB" sz="3300" spc="-10" dirty="0">
              <a:solidFill>
                <a:srgbClr val="042D5A"/>
              </a:solidFill>
              <a:latin typeface="DM Sans" pitchFamily="2" charset="77"/>
              <a:cs typeface="DMSans-Medium"/>
            </a:endParaRPr>
          </a:p>
          <a:p>
            <a:pPr marL="12700" marR="5080">
              <a:lnSpc>
                <a:spcPts val="3460"/>
              </a:lnSpc>
              <a:spcBef>
                <a:spcPts val="630"/>
              </a:spcBef>
            </a:pPr>
            <a:r>
              <a:rPr lang="en-GB" sz="3300" spc="-10" dirty="0">
                <a:solidFill>
                  <a:srgbClr val="042D5A"/>
                </a:solidFill>
                <a:latin typeface="DM Sans" pitchFamily="2" charset="77"/>
                <a:cs typeface="DMSans-Medium"/>
              </a:rPr>
              <a:t>Describe what happens when someone receives the HPV vaccination</a:t>
            </a:r>
            <a:endParaRPr sz="3300" dirty="0">
              <a:solidFill>
                <a:srgbClr val="042D5A"/>
              </a:solidFill>
              <a:latin typeface="DM Sans" pitchFamily="2" charset="77"/>
              <a:cs typeface="DMSans-Medium"/>
            </a:endParaRPr>
          </a:p>
        </p:txBody>
      </p:sp>
      <p:pic>
        <p:nvPicPr>
          <p:cNvPr id="8" name="object 7">
            <a:extLst>
              <a:ext uri="{FF2B5EF4-FFF2-40B4-BE49-F238E27FC236}">
                <a16:creationId xmlns:a16="http://schemas.microsoft.com/office/drawing/2014/main" id="{EF0267FA-A9C7-DB3E-5C42-1DA0F3DA4F69}"/>
              </a:ext>
            </a:extLst>
          </p:cNvPr>
          <p:cNvPicPr/>
          <p:nvPr/>
        </p:nvPicPr>
        <p:blipFill>
          <a:blip r:embed="rId4" cstate="print"/>
          <a:stretch>
            <a:fillRect/>
          </a:stretch>
        </p:blipFill>
        <p:spPr>
          <a:xfrm>
            <a:off x="533505" y="5798550"/>
            <a:ext cx="209417" cy="209417"/>
          </a:xfrm>
          <a:prstGeom prst="rect">
            <a:avLst/>
          </a:prstGeom>
        </p:spPr>
      </p:pic>
      <p:pic>
        <p:nvPicPr>
          <p:cNvPr id="10" name="object 8">
            <a:extLst>
              <a:ext uri="{FF2B5EF4-FFF2-40B4-BE49-F238E27FC236}">
                <a16:creationId xmlns:a16="http://schemas.microsoft.com/office/drawing/2014/main" id="{7FB35D28-9625-8660-8699-8E2ADE75ECE8}"/>
              </a:ext>
            </a:extLst>
          </p:cNvPr>
          <p:cNvPicPr/>
          <p:nvPr/>
        </p:nvPicPr>
        <p:blipFill>
          <a:blip r:embed="rId5" cstate="print"/>
          <a:stretch>
            <a:fillRect/>
          </a:stretch>
        </p:blipFill>
        <p:spPr>
          <a:xfrm>
            <a:off x="533506" y="7292335"/>
            <a:ext cx="209417" cy="209417"/>
          </a:xfrm>
          <a:prstGeom prst="rect">
            <a:avLst/>
          </a:prstGeom>
        </p:spPr>
      </p:pic>
      <p:pic>
        <p:nvPicPr>
          <p:cNvPr id="11" name="object 10">
            <a:extLst>
              <a:ext uri="{FF2B5EF4-FFF2-40B4-BE49-F238E27FC236}">
                <a16:creationId xmlns:a16="http://schemas.microsoft.com/office/drawing/2014/main" id="{CA90BBF5-D24A-8A53-9D8A-6D976819033D}"/>
              </a:ext>
            </a:extLst>
          </p:cNvPr>
          <p:cNvPicPr/>
          <p:nvPr/>
        </p:nvPicPr>
        <p:blipFill>
          <a:blip r:embed="rId6" cstate="print"/>
          <a:stretch>
            <a:fillRect/>
          </a:stretch>
        </p:blipFill>
        <p:spPr>
          <a:xfrm>
            <a:off x="532006" y="8731522"/>
            <a:ext cx="209417" cy="209417"/>
          </a:xfrm>
          <a:prstGeom prst="rect">
            <a:avLst/>
          </a:prstGeom>
        </p:spPr>
      </p:pic>
      <p:pic>
        <p:nvPicPr>
          <p:cNvPr id="12" name="object 9">
            <a:extLst>
              <a:ext uri="{FF2B5EF4-FFF2-40B4-BE49-F238E27FC236}">
                <a16:creationId xmlns:a16="http://schemas.microsoft.com/office/drawing/2014/main" id="{612D3539-2E5A-AA2E-250C-A8437FA00B57}"/>
              </a:ext>
            </a:extLst>
          </p:cNvPr>
          <p:cNvPicPr/>
          <p:nvPr/>
        </p:nvPicPr>
        <p:blipFill>
          <a:blip r:embed="rId7" cstate="print"/>
          <a:stretch>
            <a:fillRect/>
          </a:stretch>
        </p:blipFill>
        <p:spPr>
          <a:xfrm>
            <a:off x="1255961" y="2484249"/>
            <a:ext cx="209417" cy="209417"/>
          </a:xfrm>
          <a:prstGeom prst="rect">
            <a:avLst/>
          </a:prstGeom>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0600415" y="4162234"/>
            <a:ext cx="9322760" cy="588623"/>
          </a:xfrm>
          <a:prstGeom prst="rect">
            <a:avLst/>
          </a:prstGeom>
        </p:spPr>
        <p:txBody>
          <a:bodyPr vert="horz" wrap="square" lIns="0" tIns="80010" rIns="0" bIns="0" rtlCol="0">
            <a:spAutoFit/>
          </a:bodyPr>
          <a:lstStyle/>
          <a:p>
            <a:pPr marR="5080" indent="-1216660"/>
            <a:r>
              <a:rPr lang="en-GB" sz="3300" dirty="0">
                <a:solidFill>
                  <a:srgbClr val="042D5A"/>
                </a:solidFill>
                <a:latin typeface="DM Sans" pitchFamily="2" charset="77"/>
              </a:rPr>
              <a:t>All questions are welcome in this class </a:t>
            </a:r>
          </a:p>
        </p:txBody>
      </p:sp>
      <p:sp>
        <p:nvSpPr>
          <p:cNvPr id="5" name="object 5"/>
          <p:cNvSpPr txBox="1"/>
          <p:nvPr/>
        </p:nvSpPr>
        <p:spPr>
          <a:xfrm>
            <a:off x="10600415" y="7021665"/>
            <a:ext cx="8705888" cy="1455527"/>
          </a:xfrm>
          <a:prstGeom prst="rect">
            <a:avLst/>
          </a:prstGeom>
        </p:spPr>
        <p:txBody>
          <a:bodyPr vert="horz" wrap="square" lIns="0" tIns="12065" rIns="0" bIns="0" rtlCol="0">
            <a:spAutoFit/>
          </a:bodyPr>
          <a:lstStyle/>
          <a:p>
            <a:pPr>
              <a:lnSpc>
                <a:spcPts val="3710"/>
              </a:lnSpc>
              <a:spcBef>
                <a:spcPts val="95"/>
              </a:spcBef>
            </a:pPr>
            <a:r>
              <a:rPr lang="en-GB" sz="3300" dirty="0">
                <a:solidFill>
                  <a:srgbClr val="042D5A"/>
                </a:solidFill>
                <a:effectLst/>
                <a:latin typeface="DM Sans" pitchFamily="2" charset="77"/>
                <a:ea typeface="Times New Roman" panose="02020603050405020304" pitchFamily="18" charset="0"/>
              </a:rPr>
              <a:t>If something that is said needs to be referred to a member of the safeguarding team, our teacher will do so</a:t>
            </a:r>
            <a:endParaRPr lang="en-GB" sz="3300" dirty="0">
              <a:solidFill>
                <a:srgbClr val="042D5A"/>
              </a:solidFill>
              <a:latin typeface="DM Sans" pitchFamily="2" charset="77"/>
              <a:cs typeface="DMSans-Medium"/>
            </a:endParaRPr>
          </a:p>
        </p:txBody>
      </p:sp>
      <p:sp>
        <p:nvSpPr>
          <p:cNvPr id="6" name="object 6"/>
          <p:cNvSpPr txBox="1"/>
          <p:nvPr/>
        </p:nvSpPr>
        <p:spPr>
          <a:xfrm>
            <a:off x="10600415" y="3123643"/>
            <a:ext cx="7775508" cy="520014"/>
          </a:xfrm>
          <a:prstGeom prst="rect">
            <a:avLst/>
          </a:prstGeom>
        </p:spPr>
        <p:txBody>
          <a:bodyPr vert="horz" wrap="square" lIns="0" tIns="12065" rIns="0" bIns="0" rtlCol="0">
            <a:spAutoFit/>
          </a:bodyPr>
          <a:lstStyle/>
          <a:p>
            <a:pPr marL="12700">
              <a:lnSpc>
                <a:spcPct val="100000"/>
              </a:lnSpc>
              <a:spcBef>
                <a:spcPts val="95"/>
              </a:spcBef>
            </a:pPr>
            <a:r>
              <a:rPr lang="en-GB" sz="3300" spc="-20" dirty="0">
                <a:solidFill>
                  <a:srgbClr val="042D5A"/>
                </a:solidFill>
                <a:latin typeface="DM Sans" pitchFamily="2" charset="77"/>
                <a:cs typeface="DMSans-Medium"/>
              </a:rPr>
              <a:t>We will listen</a:t>
            </a:r>
            <a:r>
              <a:rPr sz="3300" spc="-25" dirty="0">
                <a:solidFill>
                  <a:srgbClr val="042D5A"/>
                </a:solidFill>
                <a:latin typeface="DM Sans" pitchFamily="2" charset="77"/>
                <a:cs typeface="DMSans-Medium"/>
              </a:rPr>
              <a:t> to</a:t>
            </a:r>
            <a:r>
              <a:rPr sz="3300" spc="-20" dirty="0">
                <a:solidFill>
                  <a:srgbClr val="042D5A"/>
                </a:solidFill>
                <a:latin typeface="DM Sans" pitchFamily="2" charset="77"/>
                <a:cs typeface="DMSans-Medium"/>
              </a:rPr>
              <a:t> </a:t>
            </a:r>
            <a:r>
              <a:rPr sz="3300" spc="-5" dirty="0">
                <a:solidFill>
                  <a:srgbClr val="042D5A"/>
                </a:solidFill>
                <a:latin typeface="DM Sans" pitchFamily="2" charset="77"/>
                <a:cs typeface="DMSans-Medium"/>
              </a:rPr>
              <a:t>each</a:t>
            </a:r>
            <a:r>
              <a:rPr sz="3300" spc="-25" dirty="0">
                <a:solidFill>
                  <a:srgbClr val="042D5A"/>
                </a:solidFill>
                <a:latin typeface="DM Sans" pitchFamily="2" charset="77"/>
                <a:cs typeface="DMSans-Medium"/>
              </a:rPr>
              <a:t> </a:t>
            </a:r>
            <a:r>
              <a:rPr sz="3300" spc="-20" dirty="0">
                <a:solidFill>
                  <a:srgbClr val="042D5A"/>
                </a:solidFill>
                <a:latin typeface="DM Sans" pitchFamily="2" charset="77"/>
                <a:cs typeface="DMSans-Medium"/>
              </a:rPr>
              <a:t>other</a:t>
            </a:r>
            <a:endParaRPr sz="3300" dirty="0">
              <a:solidFill>
                <a:srgbClr val="042D5A"/>
              </a:solidFill>
              <a:latin typeface="DM Sans" pitchFamily="2" charset="77"/>
              <a:cs typeface="DMSans-Medium"/>
            </a:endParaRPr>
          </a:p>
        </p:txBody>
      </p:sp>
      <p:pic>
        <p:nvPicPr>
          <p:cNvPr id="7" name="object 7"/>
          <p:cNvPicPr/>
          <p:nvPr/>
        </p:nvPicPr>
        <p:blipFill>
          <a:blip r:embed="rId3" cstate="print"/>
          <a:stretch>
            <a:fillRect/>
          </a:stretch>
        </p:blipFill>
        <p:spPr>
          <a:xfrm>
            <a:off x="10089133" y="3278941"/>
            <a:ext cx="209417" cy="209417"/>
          </a:xfrm>
          <a:prstGeom prst="rect">
            <a:avLst/>
          </a:prstGeom>
        </p:spPr>
      </p:pic>
      <p:pic>
        <p:nvPicPr>
          <p:cNvPr id="8" name="object 8"/>
          <p:cNvPicPr/>
          <p:nvPr/>
        </p:nvPicPr>
        <p:blipFill>
          <a:blip r:embed="rId4" cstate="print"/>
          <a:stretch>
            <a:fillRect/>
          </a:stretch>
        </p:blipFill>
        <p:spPr>
          <a:xfrm>
            <a:off x="10093978" y="4373875"/>
            <a:ext cx="209417" cy="209417"/>
          </a:xfrm>
          <a:prstGeom prst="rect">
            <a:avLst/>
          </a:prstGeom>
        </p:spPr>
      </p:pic>
      <p:sp>
        <p:nvSpPr>
          <p:cNvPr id="14" name="object 14"/>
          <p:cNvSpPr/>
          <p:nvPr/>
        </p:nvSpPr>
        <p:spPr>
          <a:xfrm>
            <a:off x="0" y="9360516"/>
            <a:ext cx="4445635" cy="1948180"/>
          </a:xfrm>
          <a:custGeom>
            <a:avLst/>
            <a:gdLst/>
            <a:ahLst/>
            <a:cxnLst/>
            <a:rect l="l" t="t" r="r" b="b"/>
            <a:pathLst>
              <a:path w="4445635" h="1948179">
                <a:moveTo>
                  <a:pt x="1112380" y="261988"/>
                </a:moveTo>
                <a:lnTo>
                  <a:pt x="1089355" y="213550"/>
                </a:lnTo>
                <a:lnTo>
                  <a:pt x="1052715" y="179158"/>
                </a:lnTo>
                <a:lnTo>
                  <a:pt x="1004252" y="142100"/>
                </a:lnTo>
                <a:lnTo>
                  <a:pt x="960501" y="112280"/>
                </a:lnTo>
                <a:lnTo>
                  <a:pt x="914450" y="84251"/>
                </a:lnTo>
                <a:lnTo>
                  <a:pt x="869594" y="58826"/>
                </a:lnTo>
                <a:lnTo>
                  <a:pt x="829449" y="36830"/>
                </a:lnTo>
                <a:lnTo>
                  <a:pt x="797509" y="19062"/>
                </a:lnTo>
                <a:lnTo>
                  <a:pt x="760501" y="11899"/>
                </a:lnTo>
                <a:lnTo>
                  <a:pt x="721690" y="6705"/>
                </a:lnTo>
                <a:lnTo>
                  <a:pt x="682713" y="2921"/>
                </a:lnTo>
                <a:lnTo>
                  <a:pt x="645210" y="0"/>
                </a:lnTo>
                <a:lnTo>
                  <a:pt x="607428" y="114"/>
                </a:lnTo>
                <a:lnTo>
                  <a:pt x="540156" y="3251"/>
                </a:lnTo>
                <a:lnTo>
                  <a:pt x="466001" y="18415"/>
                </a:lnTo>
                <a:lnTo>
                  <a:pt x="443407" y="30556"/>
                </a:lnTo>
                <a:lnTo>
                  <a:pt x="447230" y="43345"/>
                </a:lnTo>
                <a:lnTo>
                  <a:pt x="481431" y="56311"/>
                </a:lnTo>
                <a:lnTo>
                  <a:pt x="537895" y="61760"/>
                </a:lnTo>
                <a:lnTo>
                  <a:pt x="591743" y="68199"/>
                </a:lnTo>
                <a:lnTo>
                  <a:pt x="643229" y="75704"/>
                </a:lnTo>
                <a:lnTo>
                  <a:pt x="692581" y="84340"/>
                </a:lnTo>
                <a:lnTo>
                  <a:pt x="740067" y="94195"/>
                </a:lnTo>
                <a:lnTo>
                  <a:pt x="785926" y="105333"/>
                </a:lnTo>
                <a:lnTo>
                  <a:pt x="830414" y="117830"/>
                </a:lnTo>
                <a:lnTo>
                  <a:pt x="880452" y="134581"/>
                </a:lnTo>
                <a:lnTo>
                  <a:pt x="929525" y="153555"/>
                </a:lnTo>
                <a:lnTo>
                  <a:pt x="977455" y="175260"/>
                </a:lnTo>
                <a:lnTo>
                  <a:pt x="1024039" y="200228"/>
                </a:lnTo>
                <a:lnTo>
                  <a:pt x="1069086" y="228955"/>
                </a:lnTo>
                <a:lnTo>
                  <a:pt x="1112380" y="261988"/>
                </a:lnTo>
                <a:close/>
              </a:path>
              <a:path w="4445635" h="1948179">
                <a:moveTo>
                  <a:pt x="4445305" y="1948040"/>
                </a:moveTo>
                <a:lnTo>
                  <a:pt x="4419117" y="1911794"/>
                </a:lnTo>
                <a:lnTo>
                  <a:pt x="4378515" y="1860689"/>
                </a:lnTo>
                <a:lnTo>
                  <a:pt x="4334332" y="1809267"/>
                </a:lnTo>
                <a:lnTo>
                  <a:pt x="4296867" y="1767547"/>
                </a:lnTo>
                <a:lnTo>
                  <a:pt x="4247146" y="1712188"/>
                </a:lnTo>
                <a:lnTo>
                  <a:pt x="4218203" y="1712188"/>
                </a:lnTo>
                <a:lnTo>
                  <a:pt x="4185361" y="1707388"/>
                </a:lnTo>
                <a:lnTo>
                  <a:pt x="4119384" y="1694078"/>
                </a:lnTo>
                <a:lnTo>
                  <a:pt x="4092067" y="1691068"/>
                </a:lnTo>
                <a:lnTo>
                  <a:pt x="4072369" y="1694167"/>
                </a:lnTo>
                <a:lnTo>
                  <a:pt x="4063225" y="1706105"/>
                </a:lnTo>
                <a:lnTo>
                  <a:pt x="4067518" y="1729651"/>
                </a:lnTo>
                <a:lnTo>
                  <a:pt x="4088168" y="1767547"/>
                </a:lnTo>
                <a:lnTo>
                  <a:pt x="4046499" y="1732902"/>
                </a:lnTo>
                <a:lnTo>
                  <a:pt x="4004678" y="1699107"/>
                </a:lnTo>
                <a:lnTo>
                  <a:pt x="3962679" y="1666163"/>
                </a:lnTo>
                <a:lnTo>
                  <a:pt x="3920490" y="1633994"/>
                </a:lnTo>
                <a:lnTo>
                  <a:pt x="3878110" y="1602574"/>
                </a:lnTo>
                <a:lnTo>
                  <a:pt x="3835514" y="1571879"/>
                </a:lnTo>
                <a:lnTo>
                  <a:pt x="3792702" y="1541856"/>
                </a:lnTo>
                <a:lnTo>
                  <a:pt x="3749649" y="1512481"/>
                </a:lnTo>
                <a:lnTo>
                  <a:pt x="3706342" y="1483702"/>
                </a:lnTo>
                <a:lnTo>
                  <a:pt x="3662629" y="1455737"/>
                </a:lnTo>
                <a:lnTo>
                  <a:pt x="3618534" y="1428394"/>
                </a:lnTo>
                <a:lnTo>
                  <a:pt x="3574008" y="1401737"/>
                </a:lnTo>
                <a:lnTo>
                  <a:pt x="3528961" y="1375816"/>
                </a:lnTo>
                <a:lnTo>
                  <a:pt x="3483356" y="1350670"/>
                </a:lnTo>
                <a:lnTo>
                  <a:pt x="3437382" y="1326502"/>
                </a:lnTo>
                <a:lnTo>
                  <a:pt x="3390163" y="1302905"/>
                </a:lnTo>
                <a:lnTo>
                  <a:pt x="3342462" y="1280401"/>
                </a:lnTo>
                <a:lnTo>
                  <a:pt x="3293935" y="1258862"/>
                </a:lnTo>
                <a:lnTo>
                  <a:pt x="3239376" y="1259979"/>
                </a:lnTo>
                <a:lnTo>
                  <a:pt x="3221583" y="1260792"/>
                </a:lnTo>
                <a:lnTo>
                  <a:pt x="3198736" y="1276007"/>
                </a:lnTo>
                <a:lnTo>
                  <a:pt x="3171304" y="1292034"/>
                </a:lnTo>
                <a:lnTo>
                  <a:pt x="3140532" y="1308862"/>
                </a:lnTo>
                <a:lnTo>
                  <a:pt x="3107677" y="1326502"/>
                </a:lnTo>
                <a:lnTo>
                  <a:pt x="2966872" y="1279817"/>
                </a:lnTo>
                <a:lnTo>
                  <a:pt x="2823768" y="1235113"/>
                </a:lnTo>
                <a:lnTo>
                  <a:pt x="2679115" y="1192479"/>
                </a:lnTo>
                <a:lnTo>
                  <a:pt x="2533662" y="1152004"/>
                </a:lnTo>
                <a:lnTo>
                  <a:pt x="2339835" y="1101521"/>
                </a:lnTo>
                <a:lnTo>
                  <a:pt x="2333637" y="1095654"/>
                </a:lnTo>
                <a:lnTo>
                  <a:pt x="2276614" y="1052690"/>
                </a:lnTo>
                <a:lnTo>
                  <a:pt x="2237892" y="1027645"/>
                </a:lnTo>
                <a:lnTo>
                  <a:pt x="2197773" y="1002779"/>
                </a:lnTo>
                <a:lnTo>
                  <a:pt x="2156282" y="978166"/>
                </a:lnTo>
                <a:lnTo>
                  <a:pt x="2113457" y="953820"/>
                </a:lnTo>
                <a:lnTo>
                  <a:pt x="2069325" y="929779"/>
                </a:lnTo>
                <a:lnTo>
                  <a:pt x="2023922" y="906094"/>
                </a:lnTo>
                <a:lnTo>
                  <a:pt x="1977275" y="882802"/>
                </a:lnTo>
                <a:lnTo>
                  <a:pt x="1929422" y="859917"/>
                </a:lnTo>
                <a:lnTo>
                  <a:pt x="1880387" y="837501"/>
                </a:lnTo>
                <a:lnTo>
                  <a:pt x="1838667" y="819124"/>
                </a:lnTo>
                <a:lnTo>
                  <a:pt x="1796173" y="801128"/>
                </a:lnTo>
                <a:lnTo>
                  <a:pt x="1752904" y="783501"/>
                </a:lnTo>
                <a:lnTo>
                  <a:pt x="1708899" y="766305"/>
                </a:lnTo>
                <a:lnTo>
                  <a:pt x="1664144" y="749541"/>
                </a:lnTo>
                <a:lnTo>
                  <a:pt x="1618678" y="733259"/>
                </a:lnTo>
                <a:lnTo>
                  <a:pt x="1549171" y="709676"/>
                </a:lnTo>
                <a:lnTo>
                  <a:pt x="1506943" y="696175"/>
                </a:lnTo>
                <a:lnTo>
                  <a:pt x="1504048" y="694829"/>
                </a:lnTo>
                <a:lnTo>
                  <a:pt x="1461147" y="676846"/>
                </a:lnTo>
                <a:lnTo>
                  <a:pt x="1438630" y="666305"/>
                </a:lnTo>
                <a:lnTo>
                  <a:pt x="1436217" y="665124"/>
                </a:lnTo>
                <a:lnTo>
                  <a:pt x="1433766" y="664146"/>
                </a:lnTo>
                <a:lnTo>
                  <a:pt x="1431493" y="662825"/>
                </a:lnTo>
                <a:lnTo>
                  <a:pt x="1426591" y="655040"/>
                </a:lnTo>
                <a:lnTo>
                  <a:pt x="1413014" y="653402"/>
                </a:lnTo>
                <a:lnTo>
                  <a:pt x="1366037" y="641515"/>
                </a:lnTo>
                <a:lnTo>
                  <a:pt x="1307465" y="609866"/>
                </a:lnTo>
                <a:lnTo>
                  <a:pt x="1246974" y="575678"/>
                </a:lnTo>
                <a:lnTo>
                  <a:pt x="1211351" y="534517"/>
                </a:lnTo>
                <a:lnTo>
                  <a:pt x="1174661" y="493598"/>
                </a:lnTo>
                <a:lnTo>
                  <a:pt x="1136573" y="453136"/>
                </a:lnTo>
                <a:lnTo>
                  <a:pt x="1096772" y="413308"/>
                </a:lnTo>
                <a:lnTo>
                  <a:pt x="1054950" y="374319"/>
                </a:lnTo>
                <a:lnTo>
                  <a:pt x="1014260" y="349669"/>
                </a:lnTo>
                <a:lnTo>
                  <a:pt x="971435" y="325869"/>
                </a:lnTo>
                <a:lnTo>
                  <a:pt x="926693" y="303263"/>
                </a:lnTo>
                <a:lnTo>
                  <a:pt x="886104" y="284835"/>
                </a:lnTo>
                <a:lnTo>
                  <a:pt x="832269" y="262902"/>
                </a:lnTo>
                <a:lnTo>
                  <a:pt x="783005" y="245783"/>
                </a:lnTo>
                <a:lnTo>
                  <a:pt x="732663" y="231152"/>
                </a:lnTo>
                <a:lnTo>
                  <a:pt x="681431" y="219303"/>
                </a:lnTo>
                <a:lnTo>
                  <a:pt x="629551" y="210591"/>
                </a:lnTo>
                <a:lnTo>
                  <a:pt x="571373" y="204190"/>
                </a:lnTo>
                <a:lnTo>
                  <a:pt x="514019" y="203161"/>
                </a:lnTo>
                <a:lnTo>
                  <a:pt x="458343" y="207035"/>
                </a:lnTo>
                <a:lnTo>
                  <a:pt x="405206" y="215353"/>
                </a:lnTo>
                <a:lnTo>
                  <a:pt x="355460" y="227685"/>
                </a:lnTo>
                <a:lnTo>
                  <a:pt x="309956" y="243573"/>
                </a:lnTo>
                <a:lnTo>
                  <a:pt x="269557" y="262559"/>
                </a:lnTo>
                <a:lnTo>
                  <a:pt x="235115" y="284200"/>
                </a:lnTo>
                <a:lnTo>
                  <a:pt x="200393" y="284835"/>
                </a:lnTo>
                <a:lnTo>
                  <a:pt x="175653" y="283514"/>
                </a:lnTo>
                <a:lnTo>
                  <a:pt x="150787" y="283591"/>
                </a:lnTo>
                <a:lnTo>
                  <a:pt x="115608" y="288429"/>
                </a:lnTo>
                <a:lnTo>
                  <a:pt x="95948" y="300609"/>
                </a:lnTo>
                <a:lnTo>
                  <a:pt x="74764" y="314236"/>
                </a:lnTo>
                <a:lnTo>
                  <a:pt x="51943" y="328625"/>
                </a:lnTo>
                <a:lnTo>
                  <a:pt x="27368" y="343077"/>
                </a:lnTo>
                <a:lnTo>
                  <a:pt x="0" y="361873"/>
                </a:lnTo>
                <a:lnTo>
                  <a:pt x="0" y="1948040"/>
                </a:lnTo>
                <a:lnTo>
                  <a:pt x="4445305" y="1948040"/>
                </a:lnTo>
                <a:close/>
              </a:path>
            </a:pathLst>
          </a:custGeom>
          <a:solidFill>
            <a:srgbClr val="042E5A"/>
          </a:solidFill>
        </p:spPr>
        <p:txBody>
          <a:bodyPr wrap="square" lIns="0" tIns="0" rIns="0" bIns="0" rtlCol="0"/>
          <a:lstStyle/>
          <a:p>
            <a:endParaRPr/>
          </a:p>
        </p:txBody>
      </p:sp>
      <p:sp>
        <p:nvSpPr>
          <p:cNvPr id="27" name="object 4">
            <a:extLst>
              <a:ext uri="{FF2B5EF4-FFF2-40B4-BE49-F238E27FC236}">
                <a16:creationId xmlns:a16="http://schemas.microsoft.com/office/drawing/2014/main" id="{A6921C87-132D-6466-6DE9-BDAA3A7C3D0D}"/>
              </a:ext>
            </a:extLst>
          </p:cNvPr>
          <p:cNvSpPr txBox="1"/>
          <p:nvPr/>
        </p:nvSpPr>
        <p:spPr>
          <a:xfrm>
            <a:off x="10600415" y="5338034"/>
            <a:ext cx="7775508" cy="1096454"/>
          </a:xfrm>
          <a:prstGeom prst="rect">
            <a:avLst/>
          </a:prstGeom>
        </p:spPr>
        <p:txBody>
          <a:bodyPr vert="horz" wrap="square" lIns="0" tIns="80010" rIns="0" bIns="0" rtlCol="0">
            <a:spAutoFit/>
          </a:bodyPr>
          <a:lstStyle/>
          <a:p>
            <a:pPr marR="5080" indent="-1216660"/>
            <a:r>
              <a:rPr lang="en-GB" sz="3300" dirty="0">
                <a:solidFill>
                  <a:srgbClr val="042D5A"/>
                </a:solidFill>
                <a:latin typeface="DM Sans" pitchFamily="2" charset="77"/>
              </a:rPr>
              <a:t>If we don’t know the correct terms to use, we will ask the teacher</a:t>
            </a:r>
          </a:p>
        </p:txBody>
      </p:sp>
      <p:sp>
        <p:nvSpPr>
          <p:cNvPr id="16" name="object 2">
            <a:extLst>
              <a:ext uri="{FF2B5EF4-FFF2-40B4-BE49-F238E27FC236}">
                <a16:creationId xmlns:a16="http://schemas.microsoft.com/office/drawing/2014/main" id="{10A12D4C-1966-C2B0-B74F-28FED9E738F1}"/>
              </a:ext>
            </a:extLst>
          </p:cNvPr>
          <p:cNvSpPr txBox="1">
            <a:spLocks noGrp="1"/>
          </p:cNvSpPr>
          <p:nvPr>
            <p:ph type="title"/>
          </p:nvPr>
        </p:nvSpPr>
        <p:spPr>
          <a:xfrm>
            <a:off x="1222227" y="4062364"/>
            <a:ext cx="8096434" cy="2720617"/>
          </a:xfrm>
          <a:prstGeom prst="rect">
            <a:avLst/>
          </a:prstGeom>
        </p:spPr>
        <p:txBody>
          <a:bodyPr vert="horz" wrap="square" lIns="0" tIns="12065" rIns="0" bIns="0" rtlCol="0">
            <a:spAutoFit/>
          </a:bodyPr>
          <a:lstStyle/>
          <a:p>
            <a:pPr marL="12700" algn="l">
              <a:spcBef>
                <a:spcPts val="95"/>
              </a:spcBef>
            </a:pPr>
            <a:r>
              <a:rPr lang="en-GB" sz="8800" b="1" dirty="0">
                <a:solidFill>
                  <a:srgbClr val="042D5A"/>
                </a:solidFill>
                <a:latin typeface="Roc Grotesk Condensed Black" pitchFamily="2" charset="77"/>
                <a:cs typeface="Space Grotesk" pitchFamily="2" charset="77"/>
              </a:rPr>
              <a:t>Group </a:t>
            </a:r>
            <a:br>
              <a:rPr lang="en-GB" sz="8800" b="1" dirty="0">
                <a:solidFill>
                  <a:srgbClr val="042D5A"/>
                </a:solidFill>
                <a:latin typeface="Roc Grotesk Condensed Black" pitchFamily="2" charset="77"/>
                <a:cs typeface="Space Grotesk" pitchFamily="2" charset="77"/>
              </a:rPr>
            </a:br>
            <a:r>
              <a:rPr lang="en-GB" sz="8800" b="1" dirty="0">
                <a:solidFill>
                  <a:srgbClr val="042D5A"/>
                </a:solidFill>
                <a:latin typeface="Roc Grotesk Condensed Black" pitchFamily="2" charset="77"/>
                <a:cs typeface="Space Grotesk" pitchFamily="2" charset="77"/>
              </a:rPr>
              <a:t>agreement:</a:t>
            </a:r>
            <a:endParaRPr sz="8800" b="1" dirty="0">
              <a:solidFill>
                <a:srgbClr val="042D5A"/>
              </a:solidFill>
              <a:latin typeface="Roc Grotesk Condensed Black" pitchFamily="2" charset="77"/>
              <a:cs typeface="CampaignLight"/>
            </a:endParaRPr>
          </a:p>
        </p:txBody>
      </p:sp>
      <p:pic>
        <p:nvPicPr>
          <p:cNvPr id="17" name="object 9">
            <a:extLst>
              <a:ext uri="{FF2B5EF4-FFF2-40B4-BE49-F238E27FC236}">
                <a16:creationId xmlns:a16="http://schemas.microsoft.com/office/drawing/2014/main" id="{E5B93179-855E-5DC0-AEE7-BF661FE12E4C}"/>
              </a:ext>
            </a:extLst>
          </p:cNvPr>
          <p:cNvPicPr/>
          <p:nvPr/>
        </p:nvPicPr>
        <p:blipFill>
          <a:blip r:embed="rId5" cstate="print"/>
          <a:stretch>
            <a:fillRect/>
          </a:stretch>
        </p:blipFill>
        <p:spPr>
          <a:xfrm>
            <a:off x="10089130" y="5550170"/>
            <a:ext cx="209417" cy="209417"/>
          </a:xfrm>
          <a:prstGeom prst="rect">
            <a:avLst/>
          </a:prstGeom>
        </p:spPr>
      </p:pic>
      <p:pic>
        <p:nvPicPr>
          <p:cNvPr id="18" name="object 10">
            <a:extLst>
              <a:ext uri="{FF2B5EF4-FFF2-40B4-BE49-F238E27FC236}">
                <a16:creationId xmlns:a16="http://schemas.microsoft.com/office/drawing/2014/main" id="{B492F7DA-4320-624B-347F-898EB80C9676}"/>
              </a:ext>
            </a:extLst>
          </p:cNvPr>
          <p:cNvPicPr/>
          <p:nvPr/>
        </p:nvPicPr>
        <p:blipFill>
          <a:blip r:embed="rId6" cstate="print"/>
          <a:stretch>
            <a:fillRect/>
          </a:stretch>
        </p:blipFill>
        <p:spPr>
          <a:xfrm>
            <a:off x="10089131" y="7097482"/>
            <a:ext cx="209417" cy="209417"/>
          </a:xfrm>
          <a:prstGeom prst="rect">
            <a:avLst/>
          </a:prstGeom>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0600415" y="4984167"/>
            <a:ext cx="9322760" cy="1096454"/>
          </a:xfrm>
          <a:prstGeom prst="rect">
            <a:avLst/>
          </a:prstGeom>
        </p:spPr>
        <p:txBody>
          <a:bodyPr vert="horz" wrap="square" lIns="0" tIns="80010" rIns="0" bIns="0" rtlCol="0">
            <a:spAutoFit/>
          </a:bodyPr>
          <a:lstStyle/>
          <a:p>
            <a:pPr marR="5080" indent="-1216660"/>
            <a:r>
              <a:rPr lang="en-GB" sz="3300" dirty="0">
                <a:solidFill>
                  <a:srgbClr val="042D5A"/>
                </a:solidFill>
                <a:latin typeface="DM Sans" pitchFamily="2" charset="77"/>
              </a:rPr>
              <a:t>We will ask questions if we aren’t sure of something</a:t>
            </a:r>
          </a:p>
        </p:txBody>
      </p:sp>
      <p:sp>
        <p:nvSpPr>
          <p:cNvPr id="6" name="object 6"/>
          <p:cNvSpPr txBox="1"/>
          <p:nvPr/>
        </p:nvSpPr>
        <p:spPr>
          <a:xfrm>
            <a:off x="10600415" y="3422759"/>
            <a:ext cx="7775508" cy="969496"/>
          </a:xfrm>
          <a:prstGeom prst="rect">
            <a:avLst/>
          </a:prstGeom>
        </p:spPr>
        <p:txBody>
          <a:bodyPr vert="horz" wrap="square" lIns="0" tIns="12065" rIns="0" bIns="0" rtlCol="0">
            <a:spAutoFit/>
          </a:bodyPr>
          <a:lstStyle/>
          <a:p>
            <a:pPr>
              <a:lnSpc>
                <a:spcPts val="3710"/>
              </a:lnSpc>
              <a:spcBef>
                <a:spcPts val="95"/>
              </a:spcBef>
            </a:pPr>
            <a:r>
              <a:rPr lang="en-GB" sz="3300" spc="-25" dirty="0">
                <a:solidFill>
                  <a:srgbClr val="042D5A"/>
                </a:solidFill>
                <a:latin typeface="DM Sans" pitchFamily="2" charset="77"/>
                <a:cs typeface="DMSans-Medium"/>
              </a:rPr>
              <a:t>We will respect </a:t>
            </a:r>
            <a:r>
              <a:rPr lang="en-GB" sz="3300" spc="-10" dirty="0">
                <a:solidFill>
                  <a:srgbClr val="042D5A"/>
                </a:solidFill>
                <a:latin typeface="DM Sans" pitchFamily="2" charset="77"/>
                <a:cs typeface="DMSans-Medium"/>
              </a:rPr>
              <a:t>what</a:t>
            </a:r>
            <a:r>
              <a:rPr lang="en-GB" sz="3300" spc="-25" dirty="0">
                <a:solidFill>
                  <a:srgbClr val="042D5A"/>
                </a:solidFill>
                <a:latin typeface="DM Sans" pitchFamily="2" charset="77"/>
                <a:cs typeface="DMSans-Medium"/>
              </a:rPr>
              <a:t> </a:t>
            </a:r>
            <a:r>
              <a:rPr lang="en-GB" sz="3300" spc="-20" dirty="0">
                <a:solidFill>
                  <a:srgbClr val="042D5A"/>
                </a:solidFill>
                <a:latin typeface="DM Sans" pitchFamily="2" charset="77"/>
                <a:cs typeface="DMSans-Medium"/>
              </a:rPr>
              <a:t>other</a:t>
            </a:r>
            <a:endParaRPr lang="en-GB" sz="3300" dirty="0">
              <a:solidFill>
                <a:srgbClr val="042D5A"/>
              </a:solidFill>
              <a:latin typeface="DM Sans" pitchFamily="2" charset="77"/>
              <a:cs typeface="DMSans-Medium"/>
            </a:endParaRPr>
          </a:p>
          <a:p>
            <a:pPr>
              <a:lnSpc>
                <a:spcPts val="3710"/>
              </a:lnSpc>
            </a:pPr>
            <a:r>
              <a:rPr lang="en-GB" sz="3300" spc="-5" dirty="0">
                <a:solidFill>
                  <a:srgbClr val="042D5A"/>
                </a:solidFill>
                <a:latin typeface="DM Sans" pitchFamily="2" charset="77"/>
                <a:cs typeface="DMSans-Medium"/>
              </a:rPr>
              <a:t>people</a:t>
            </a:r>
            <a:r>
              <a:rPr lang="en-GB" sz="3300" spc="-25" dirty="0">
                <a:solidFill>
                  <a:srgbClr val="042D5A"/>
                </a:solidFill>
                <a:latin typeface="DM Sans" pitchFamily="2" charset="77"/>
                <a:cs typeface="DMSans-Medium"/>
              </a:rPr>
              <a:t> </a:t>
            </a:r>
            <a:r>
              <a:rPr lang="en-GB" sz="3300" spc="-20" dirty="0">
                <a:solidFill>
                  <a:srgbClr val="042D5A"/>
                </a:solidFill>
                <a:latin typeface="DM Sans" pitchFamily="2" charset="77"/>
                <a:cs typeface="DMSans-Medium"/>
              </a:rPr>
              <a:t>say</a:t>
            </a:r>
            <a:endParaRPr lang="en-GB" sz="3300" dirty="0">
              <a:solidFill>
                <a:srgbClr val="042D5A"/>
              </a:solidFill>
              <a:latin typeface="DM Sans" pitchFamily="2" charset="77"/>
              <a:cs typeface="DMSans-Medium"/>
            </a:endParaRPr>
          </a:p>
        </p:txBody>
      </p:sp>
      <p:pic>
        <p:nvPicPr>
          <p:cNvPr id="7" name="object 7"/>
          <p:cNvPicPr/>
          <p:nvPr/>
        </p:nvPicPr>
        <p:blipFill>
          <a:blip r:embed="rId3" cstate="print"/>
          <a:stretch>
            <a:fillRect/>
          </a:stretch>
        </p:blipFill>
        <p:spPr>
          <a:xfrm>
            <a:off x="10089133" y="3578057"/>
            <a:ext cx="209417" cy="209417"/>
          </a:xfrm>
          <a:prstGeom prst="rect">
            <a:avLst/>
          </a:prstGeom>
        </p:spPr>
      </p:pic>
      <p:pic>
        <p:nvPicPr>
          <p:cNvPr id="8" name="object 8"/>
          <p:cNvPicPr/>
          <p:nvPr/>
        </p:nvPicPr>
        <p:blipFill>
          <a:blip r:embed="rId4" cstate="print"/>
          <a:stretch>
            <a:fillRect/>
          </a:stretch>
        </p:blipFill>
        <p:spPr>
          <a:xfrm>
            <a:off x="10093978" y="5195808"/>
            <a:ext cx="209417" cy="209417"/>
          </a:xfrm>
          <a:prstGeom prst="rect">
            <a:avLst/>
          </a:prstGeom>
        </p:spPr>
      </p:pic>
      <p:sp>
        <p:nvSpPr>
          <p:cNvPr id="14" name="object 14"/>
          <p:cNvSpPr/>
          <p:nvPr/>
        </p:nvSpPr>
        <p:spPr>
          <a:xfrm>
            <a:off x="0" y="9360516"/>
            <a:ext cx="4445635" cy="1948180"/>
          </a:xfrm>
          <a:custGeom>
            <a:avLst/>
            <a:gdLst/>
            <a:ahLst/>
            <a:cxnLst/>
            <a:rect l="l" t="t" r="r" b="b"/>
            <a:pathLst>
              <a:path w="4445635" h="1948179">
                <a:moveTo>
                  <a:pt x="1112380" y="261988"/>
                </a:moveTo>
                <a:lnTo>
                  <a:pt x="1089355" y="213550"/>
                </a:lnTo>
                <a:lnTo>
                  <a:pt x="1052715" y="179158"/>
                </a:lnTo>
                <a:lnTo>
                  <a:pt x="1004252" y="142100"/>
                </a:lnTo>
                <a:lnTo>
                  <a:pt x="960501" y="112280"/>
                </a:lnTo>
                <a:lnTo>
                  <a:pt x="914450" y="84251"/>
                </a:lnTo>
                <a:lnTo>
                  <a:pt x="869594" y="58826"/>
                </a:lnTo>
                <a:lnTo>
                  <a:pt x="829449" y="36830"/>
                </a:lnTo>
                <a:lnTo>
                  <a:pt x="797509" y="19062"/>
                </a:lnTo>
                <a:lnTo>
                  <a:pt x="760501" y="11899"/>
                </a:lnTo>
                <a:lnTo>
                  <a:pt x="721690" y="6705"/>
                </a:lnTo>
                <a:lnTo>
                  <a:pt x="682713" y="2921"/>
                </a:lnTo>
                <a:lnTo>
                  <a:pt x="645210" y="0"/>
                </a:lnTo>
                <a:lnTo>
                  <a:pt x="607428" y="114"/>
                </a:lnTo>
                <a:lnTo>
                  <a:pt x="540156" y="3251"/>
                </a:lnTo>
                <a:lnTo>
                  <a:pt x="466001" y="18415"/>
                </a:lnTo>
                <a:lnTo>
                  <a:pt x="443407" y="30556"/>
                </a:lnTo>
                <a:lnTo>
                  <a:pt x="447230" y="43345"/>
                </a:lnTo>
                <a:lnTo>
                  <a:pt x="481431" y="56311"/>
                </a:lnTo>
                <a:lnTo>
                  <a:pt x="537895" y="61760"/>
                </a:lnTo>
                <a:lnTo>
                  <a:pt x="591743" y="68199"/>
                </a:lnTo>
                <a:lnTo>
                  <a:pt x="643229" y="75704"/>
                </a:lnTo>
                <a:lnTo>
                  <a:pt x="692581" y="84340"/>
                </a:lnTo>
                <a:lnTo>
                  <a:pt x="740067" y="94195"/>
                </a:lnTo>
                <a:lnTo>
                  <a:pt x="785926" y="105333"/>
                </a:lnTo>
                <a:lnTo>
                  <a:pt x="830414" y="117830"/>
                </a:lnTo>
                <a:lnTo>
                  <a:pt x="880452" y="134581"/>
                </a:lnTo>
                <a:lnTo>
                  <a:pt x="929525" y="153555"/>
                </a:lnTo>
                <a:lnTo>
                  <a:pt x="977455" y="175260"/>
                </a:lnTo>
                <a:lnTo>
                  <a:pt x="1024039" y="200228"/>
                </a:lnTo>
                <a:lnTo>
                  <a:pt x="1069086" y="228955"/>
                </a:lnTo>
                <a:lnTo>
                  <a:pt x="1112380" y="261988"/>
                </a:lnTo>
                <a:close/>
              </a:path>
              <a:path w="4445635" h="1948179">
                <a:moveTo>
                  <a:pt x="4445305" y="1948040"/>
                </a:moveTo>
                <a:lnTo>
                  <a:pt x="4419117" y="1911794"/>
                </a:lnTo>
                <a:lnTo>
                  <a:pt x="4378515" y="1860689"/>
                </a:lnTo>
                <a:lnTo>
                  <a:pt x="4334332" y="1809267"/>
                </a:lnTo>
                <a:lnTo>
                  <a:pt x="4296867" y="1767547"/>
                </a:lnTo>
                <a:lnTo>
                  <a:pt x="4247146" y="1712188"/>
                </a:lnTo>
                <a:lnTo>
                  <a:pt x="4218203" y="1712188"/>
                </a:lnTo>
                <a:lnTo>
                  <a:pt x="4185361" y="1707388"/>
                </a:lnTo>
                <a:lnTo>
                  <a:pt x="4119384" y="1694078"/>
                </a:lnTo>
                <a:lnTo>
                  <a:pt x="4092067" y="1691068"/>
                </a:lnTo>
                <a:lnTo>
                  <a:pt x="4072369" y="1694167"/>
                </a:lnTo>
                <a:lnTo>
                  <a:pt x="4063225" y="1706105"/>
                </a:lnTo>
                <a:lnTo>
                  <a:pt x="4067518" y="1729651"/>
                </a:lnTo>
                <a:lnTo>
                  <a:pt x="4088168" y="1767547"/>
                </a:lnTo>
                <a:lnTo>
                  <a:pt x="4046499" y="1732902"/>
                </a:lnTo>
                <a:lnTo>
                  <a:pt x="4004678" y="1699107"/>
                </a:lnTo>
                <a:lnTo>
                  <a:pt x="3962679" y="1666163"/>
                </a:lnTo>
                <a:lnTo>
                  <a:pt x="3920490" y="1633994"/>
                </a:lnTo>
                <a:lnTo>
                  <a:pt x="3878110" y="1602574"/>
                </a:lnTo>
                <a:lnTo>
                  <a:pt x="3835514" y="1571879"/>
                </a:lnTo>
                <a:lnTo>
                  <a:pt x="3792702" y="1541856"/>
                </a:lnTo>
                <a:lnTo>
                  <a:pt x="3749649" y="1512481"/>
                </a:lnTo>
                <a:lnTo>
                  <a:pt x="3706342" y="1483702"/>
                </a:lnTo>
                <a:lnTo>
                  <a:pt x="3662629" y="1455737"/>
                </a:lnTo>
                <a:lnTo>
                  <a:pt x="3618534" y="1428394"/>
                </a:lnTo>
                <a:lnTo>
                  <a:pt x="3574008" y="1401737"/>
                </a:lnTo>
                <a:lnTo>
                  <a:pt x="3528961" y="1375816"/>
                </a:lnTo>
                <a:lnTo>
                  <a:pt x="3483356" y="1350670"/>
                </a:lnTo>
                <a:lnTo>
                  <a:pt x="3437382" y="1326502"/>
                </a:lnTo>
                <a:lnTo>
                  <a:pt x="3390163" y="1302905"/>
                </a:lnTo>
                <a:lnTo>
                  <a:pt x="3342462" y="1280401"/>
                </a:lnTo>
                <a:lnTo>
                  <a:pt x="3293935" y="1258862"/>
                </a:lnTo>
                <a:lnTo>
                  <a:pt x="3239376" y="1259979"/>
                </a:lnTo>
                <a:lnTo>
                  <a:pt x="3221583" y="1260792"/>
                </a:lnTo>
                <a:lnTo>
                  <a:pt x="3198736" y="1276007"/>
                </a:lnTo>
                <a:lnTo>
                  <a:pt x="3171304" y="1292034"/>
                </a:lnTo>
                <a:lnTo>
                  <a:pt x="3140532" y="1308862"/>
                </a:lnTo>
                <a:lnTo>
                  <a:pt x="3107677" y="1326502"/>
                </a:lnTo>
                <a:lnTo>
                  <a:pt x="2966872" y="1279817"/>
                </a:lnTo>
                <a:lnTo>
                  <a:pt x="2823768" y="1235113"/>
                </a:lnTo>
                <a:lnTo>
                  <a:pt x="2679115" y="1192479"/>
                </a:lnTo>
                <a:lnTo>
                  <a:pt x="2533662" y="1152004"/>
                </a:lnTo>
                <a:lnTo>
                  <a:pt x="2339835" y="1101521"/>
                </a:lnTo>
                <a:lnTo>
                  <a:pt x="2333637" y="1095654"/>
                </a:lnTo>
                <a:lnTo>
                  <a:pt x="2276614" y="1052690"/>
                </a:lnTo>
                <a:lnTo>
                  <a:pt x="2237892" y="1027645"/>
                </a:lnTo>
                <a:lnTo>
                  <a:pt x="2197773" y="1002779"/>
                </a:lnTo>
                <a:lnTo>
                  <a:pt x="2156282" y="978166"/>
                </a:lnTo>
                <a:lnTo>
                  <a:pt x="2113457" y="953820"/>
                </a:lnTo>
                <a:lnTo>
                  <a:pt x="2069325" y="929779"/>
                </a:lnTo>
                <a:lnTo>
                  <a:pt x="2023922" y="906094"/>
                </a:lnTo>
                <a:lnTo>
                  <a:pt x="1977275" y="882802"/>
                </a:lnTo>
                <a:lnTo>
                  <a:pt x="1929422" y="859917"/>
                </a:lnTo>
                <a:lnTo>
                  <a:pt x="1880387" y="837501"/>
                </a:lnTo>
                <a:lnTo>
                  <a:pt x="1838667" y="819124"/>
                </a:lnTo>
                <a:lnTo>
                  <a:pt x="1796173" y="801128"/>
                </a:lnTo>
                <a:lnTo>
                  <a:pt x="1752904" y="783501"/>
                </a:lnTo>
                <a:lnTo>
                  <a:pt x="1708899" y="766305"/>
                </a:lnTo>
                <a:lnTo>
                  <a:pt x="1664144" y="749541"/>
                </a:lnTo>
                <a:lnTo>
                  <a:pt x="1618678" y="733259"/>
                </a:lnTo>
                <a:lnTo>
                  <a:pt x="1549171" y="709676"/>
                </a:lnTo>
                <a:lnTo>
                  <a:pt x="1506943" y="696175"/>
                </a:lnTo>
                <a:lnTo>
                  <a:pt x="1504048" y="694829"/>
                </a:lnTo>
                <a:lnTo>
                  <a:pt x="1461147" y="676846"/>
                </a:lnTo>
                <a:lnTo>
                  <a:pt x="1438630" y="666305"/>
                </a:lnTo>
                <a:lnTo>
                  <a:pt x="1436217" y="665124"/>
                </a:lnTo>
                <a:lnTo>
                  <a:pt x="1433766" y="664146"/>
                </a:lnTo>
                <a:lnTo>
                  <a:pt x="1431493" y="662825"/>
                </a:lnTo>
                <a:lnTo>
                  <a:pt x="1426591" y="655040"/>
                </a:lnTo>
                <a:lnTo>
                  <a:pt x="1413014" y="653402"/>
                </a:lnTo>
                <a:lnTo>
                  <a:pt x="1366037" y="641515"/>
                </a:lnTo>
                <a:lnTo>
                  <a:pt x="1307465" y="609866"/>
                </a:lnTo>
                <a:lnTo>
                  <a:pt x="1246974" y="575678"/>
                </a:lnTo>
                <a:lnTo>
                  <a:pt x="1211351" y="534517"/>
                </a:lnTo>
                <a:lnTo>
                  <a:pt x="1174661" y="493598"/>
                </a:lnTo>
                <a:lnTo>
                  <a:pt x="1136573" y="453136"/>
                </a:lnTo>
                <a:lnTo>
                  <a:pt x="1096772" y="413308"/>
                </a:lnTo>
                <a:lnTo>
                  <a:pt x="1054950" y="374319"/>
                </a:lnTo>
                <a:lnTo>
                  <a:pt x="1014260" y="349669"/>
                </a:lnTo>
                <a:lnTo>
                  <a:pt x="971435" y="325869"/>
                </a:lnTo>
                <a:lnTo>
                  <a:pt x="926693" y="303263"/>
                </a:lnTo>
                <a:lnTo>
                  <a:pt x="886104" y="284835"/>
                </a:lnTo>
                <a:lnTo>
                  <a:pt x="832269" y="262902"/>
                </a:lnTo>
                <a:lnTo>
                  <a:pt x="783005" y="245783"/>
                </a:lnTo>
                <a:lnTo>
                  <a:pt x="732663" y="231152"/>
                </a:lnTo>
                <a:lnTo>
                  <a:pt x="681431" y="219303"/>
                </a:lnTo>
                <a:lnTo>
                  <a:pt x="629551" y="210591"/>
                </a:lnTo>
                <a:lnTo>
                  <a:pt x="571373" y="204190"/>
                </a:lnTo>
                <a:lnTo>
                  <a:pt x="514019" y="203161"/>
                </a:lnTo>
                <a:lnTo>
                  <a:pt x="458343" y="207035"/>
                </a:lnTo>
                <a:lnTo>
                  <a:pt x="405206" y="215353"/>
                </a:lnTo>
                <a:lnTo>
                  <a:pt x="355460" y="227685"/>
                </a:lnTo>
                <a:lnTo>
                  <a:pt x="309956" y="243573"/>
                </a:lnTo>
                <a:lnTo>
                  <a:pt x="269557" y="262559"/>
                </a:lnTo>
                <a:lnTo>
                  <a:pt x="235115" y="284200"/>
                </a:lnTo>
                <a:lnTo>
                  <a:pt x="200393" y="284835"/>
                </a:lnTo>
                <a:lnTo>
                  <a:pt x="175653" y="283514"/>
                </a:lnTo>
                <a:lnTo>
                  <a:pt x="150787" y="283591"/>
                </a:lnTo>
                <a:lnTo>
                  <a:pt x="115608" y="288429"/>
                </a:lnTo>
                <a:lnTo>
                  <a:pt x="95948" y="300609"/>
                </a:lnTo>
                <a:lnTo>
                  <a:pt x="74764" y="314236"/>
                </a:lnTo>
                <a:lnTo>
                  <a:pt x="51943" y="328625"/>
                </a:lnTo>
                <a:lnTo>
                  <a:pt x="27368" y="343077"/>
                </a:lnTo>
                <a:lnTo>
                  <a:pt x="0" y="361873"/>
                </a:lnTo>
                <a:lnTo>
                  <a:pt x="0" y="1948040"/>
                </a:lnTo>
                <a:lnTo>
                  <a:pt x="4445305" y="1948040"/>
                </a:lnTo>
                <a:close/>
              </a:path>
            </a:pathLst>
          </a:custGeom>
          <a:solidFill>
            <a:srgbClr val="042E5A"/>
          </a:solidFill>
        </p:spPr>
        <p:txBody>
          <a:bodyPr wrap="square" lIns="0" tIns="0" rIns="0" bIns="0" rtlCol="0"/>
          <a:lstStyle/>
          <a:p>
            <a:endParaRPr/>
          </a:p>
        </p:txBody>
      </p:sp>
      <p:sp>
        <p:nvSpPr>
          <p:cNvPr id="27" name="object 4">
            <a:extLst>
              <a:ext uri="{FF2B5EF4-FFF2-40B4-BE49-F238E27FC236}">
                <a16:creationId xmlns:a16="http://schemas.microsoft.com/office/drawing/2014/main" id="{A6921C87-132D-6466-6DE9-BDAA3A7C3D0D}"/>
              </a:ext>
            </a:extLst>
          </p:cNvPr>
          <p:cNvSpPr txBox="1"/>
          <p:nvPr/>
        </p:nvSpPr>
        <p:spPr>
          <a:xfrm>
            <a:off x="10600415" y="6672533"/>
            <a:ext cx="7775508" cy="1512594"/>
          </a:xfrm>
          <a:prstGeom prst="rect">
            <a:avLst/>
          </a:prstGeom>
        </p:spPr>
        <p:txBody>
          <a:bodyPr vert="horz" wrap="square" lIns="0" tIns="80010" rIns="0" bIns="0" rtlCol="0">
            <a:spAutoFit/>
          </a:bodyPr>
          <a:lstStyle/>
          <a:p>
            <a:pPr>
              <a:lnSpc>
                <a:spcPts val="3710"/>
              </a:lnSpc>
              <a:spcBef>
                <a:spcPts val="95"/>
              </a:spcBef>
            </a:pPr>
            <a:r>
              <a:rPr lang="en-GB" sz="3300" dirty="0">
                <a:solidFill>
                  <a:srgbClr val="042D5A"/>
                </a:solidFill>
                <a:effectLst/>
                <a:latin typeface="DM Sans" pitchFamily="2" charset="77"/>
                <a:ea typeface="Times New Roman" panose="02020603050405020304" pitchFamily="18" charset="0"/>
              </a:rPr>
              <a:t>We won’t share our own, or our friends’, personal experiences, or share what has been said outside of the classroom. </a:t>
            </a:r>
          </a:p>
        </p:txBody>
      </p:sp>
      <p:pic>
        <p:nvPicPr>
          <p:cNvPr id="17" name="object 9">
            <a:extLst>
              <a:ext uri="{FF2B5EF4-FFF2-40B4-BE49-F238E27FC236}">
                <a16:creationId xmlns:a16="http://schemas.microsoft.com/office/drawing/2014/main" id="{E5B93179-855E-5DC0-AEE7-BF661FE12E4C}"/>
              </a:ext>
            </a:extLst>
          </p:cNvPr>
          <p:cNvPicPr/>
          <p:nvPr/>
        </p:nvPicPr>
        <p:blipFill>
          <a:blip r:embed="rId5" cstate="print"/>
          <a:stretch>
            <a:fillRect/>
          </a:stretch>
        </p:blipFill>
        <p:spPr>
          <a:xfrm>
            <a:off x="10089130" y="6884669"/>
            <a:ext cx="209417" cy="209417"/>
          </a:xfrm>
          <a:prstGeom prst="rect">
            <a:avLst/>
          </a:prstGeom>
        </p:spPr>
      </p:pic>
      <p:sp>
        <p:nvSpPr>
          <p:cNvPr id="2" name="object 3">
            <a:extLst>
              <a:ext uri="{FF2B5EF4-FFF2-40B4-BE49-F238E27FC236}">
                <a16:creationId xmlns:a16="http://schemas.microsoft.com/office/drawing/2014/main" id="{BA8EC250-1C95-F657-ACE0-9620AD3BCFF7}"/>
              </a:ext>
            </a:extLst>
          </p:cNvPr>
          <p:cNvSpPr/>
          <p:nvPr/>
        </p:nvSpPr>
        <p:spPr>
          <a:xfrm flipH="1">
            <a:off x="14895195" y="0"/>
            <a:ext cx="5208905" cy="2057400"/>
          </a:xfrm>
          <a:custGeom>
            <a:avLst/>
            <a:gdLst/>
            <a:ahLst/>
            <a:cxnLst/>
            <a:rect l="l" t="t" r="r" b="b"/>
            <a:pathLst>
              <a:path w="4843145" h="2057400">
                <a:moveTo>
                  <a:pt x="2407056" y="1422285"/>
                </a:moveTo>
                <a:lnTo>
                  <a:pt x="2401100" y="1422476"/>
                </a:lnTo>
                <a:lnTo>
                  <a:pt x="2381389" y="1438706"/>
                </a:lnTo>
                <a:lnTo>
                  <a:pt x="2341994" y="1479359"/>
                </a:lnTo>
                <a:lnTo>
                  <a:pt x="2303615" y="1518183"/>
                </a:lnTo>
                <a:lnTo>
                  <a:pt x="2265502" y="1555419"/>
                </a:lnTo>
                <a:lnTo>
                  <a:pt x="2226907" y="1591310"/>
                </a:lnTo>
                <a:lnTo>
                  <a:pt x="2187079" y="1626095"/>
                </a:lnTo>
                <a:lnTo>
                  <a:pt x="2152370" y="1654390"/>
                </a:lnTo>
                <a:lnTo>
                  <a:pt x="2116150" y="1682330"/>
                </a:lnTo>
                <a:lnTo>
                  <a:pt x="2077910" y="1709940"/>
                </a:lnTo>
                <a:lnTo>
                  <a:pt x="2037143" y="1737283"/>
                </a:lnTo>
                <a:lnTo>
                  <a:pt x="1993328" y="1764372"/>
                </a:lnTo>
                <a:lnTo>
                  <a:pt x="1945957" y="1791258"/>
                </a:lnTo>
                <a:lnTo>
                  <a:pt x="1960562" y="1788071"/>
                </a:lnTo>
                <a:lnTo>
                  <a:pt x="2034324" y="1750898"/>
                </a:lnTo>
                <a:lnTo>
                  <a:pt x="2083079" y="1721980"/>
                </a:lnTo>
                <a:lnTo>
                  <a:pt x="2133219" y="1689976"/>
                </a:lnTo>
                <a:lnTo>
                  <a:pt x="2180094" y="1657756"/>
                </a:lnTo>
                <a:lnTo>
                  <a:pt x="2250986" y="1607197"/>
                </a:lnTo>
                <a:lnTo>
                  <a:pt x="2291181" y="1567688"/>
                </a:lnTo>
                <a:lnTo>
                  <a:pt x="2328011" y="1528076"/>
                </a:lnTo>
                <a:lnTo>
                  <a:pt x="2359749" y="1491030"/>
                </a:lnTo>
                <a:lnTo>
                  <a:pt x="2384653" y="1459255"/>
                </a:lnTo>
                <a:lnTo>
                  <a:pt x="2400998" y="1435442"/>
                </a:lnTo>
                <a:lnTo>
                  <a:pt x="2407056" y="1422285"/>
                </a:lnTo>
                <a:close/>
              </a:path>
              <a:path w="4843145" h="2057400">
                <a:moveTo>
                  <a:pt x="4842700" y="930389"/>
                </a:moveTo>
                <a:lnTo>
                  <a:pt x="4840656" y="886269"/>
                </a:lnTo>
                <a:lnTo>
                  <a:pt x="4834166" y="841324"/>
                </a:lnTo>
                <a:lnTo>
                  <a:pt x="4823536" y="795921"/>
                </a:lnTo>
                <a:lnTo>
                  <a:pt x="4809071" y="750493"/>
                </a:lnTo>
                <a:lnTo>
                  <a:pt x="4791062" y="705434"/>
                </a:lnTo>
                <a:lnTo>
                  <a:pt x="4769751" y="661022"/>
                </a:lnTo>
                <a:lnTo>
                  <a:pt x="4745799" y="617702"/>
                </a:lnTo>
                <a:lnTo>
                  <a:pt x="4719688" y="575741"/>
                </a:lnTo>
                <a:lnTo>
                  <a:pt x="4691939" y="535432"/>
                </a:lnTo>
                <a:lnTo>
                  <a:pt x="4663046" y="497014"/>
                </a:lnTo>
                <a:lnTo>
                  <a:pt x="4626191" y="451967"/>
                </a:lnTo>
                <a:lnTo>
                  <a:pt x="4589500" y="410527"/>
                </a:lnTo>
                <a:lnTo>
                  <a:pt x="4553343" y="373202"/>
                </a:lnTo>
                <a:lnTo>
                  <a:pt x="4519193" y="340118"/>
                </a:lnTo>
                <a:lnTo>
                  <a:pt x="4487951" y="311467"/>
                </a:lnTo>
                <a:lnTo>
                  <a:pt x="4436110" y="268744"/>
                </a:lnTo>
                <a:lnTo>
                  <a:pt x="4417403" y="254901"/>
                </a:lnTo>
                <a:lnTo>
                  <a:pt x="4423156" y="257632"/>
                </a:lnTo>
                <a:lnTo>
                  <a:pt x="4448226" y="274078"/>
                </a:lnTo>
                <a:lnTo>
                  <a:pt x="4460113" y="281114"/>
                </a:lnTo>
                <a:lnTo>
                  <a:pt x="4466666" y="284403"/>
                </a:lnTo>
                <a:lnTo>
                  <a:pt x="4469612" y="284137"/>
                </a:lnTo>
                <a:lnTo>
                  <a:pt x="4463859" y="275717"/>
                </a:lnTo>
                <a:lnTo>
                  <a:pt x="4457814" y="267817"/>
                </a:lnTo>
                <a:lnTo>
                  <a:pt x="4448099" y="256374"/>
                </a:lnTo>
                <a:lnTo>
                  <a:pt x="4446714" y="254901"/>
                </a:lnTo>
                <a:lnTo>
                  <a:pt x="4433887" y="241147"/>
                </a:lnTo>
                <a:lnTo>
                  <a:pt x="4414329" y="221856"/>
                </a:lnTo>
                <a:lnTo>
                  <a:pt x="4403547" y="212915"/>
                </a:lnTo>
                <a:lnTo>
                  <a:pt x="4378490" y="191820"/>
                </a:lnTo>
                <a:lnTo>
                  <a:pt x="4344111" y="164592"/>
                </a:lnTo>
                <a:lnTo>
                  <a:pt x="4334599" y="157975"/>
                </a:lnTo>
                <a:lnTo>
                  <a:pt x="4327576" y="151930"/>
                </a:lnTo>
                <a:lnTo>
                  <a:pt x="4237647" y="76733"/>
                </a:lnTo>
                <a:lnTo>
                  <a:pt x="4184104" y="35293"/>
                </a:lnTo>
                <a:lnTo>
                  <a:pt x="4138409" y="1308"/>
                </a:lnTo>
                <a:lnTo>
                  <a:pt x="4136567" y="0"/>
                </a:lnTo>
                <a:lnTo>
                  <a:pt x="0" y="0"/>
                </a:lnTo>
                <a:lnTo>
                  <a:pt x="0" y="1796199"/>
                </a:lnTo>
                <a:lnTo>
                  <a:pt x="40678" y="1828317"/>
                </a:lnTo>
                <a:lnTo>
                  <a:pt x="86410" y="1859851"/>
                </a:lnTo>
                <a:lnTo>
                  <a:pt x="137096" y="1890039"/>
                </a:lnTo>
                <a:lnTo>
                  <a:pt x="176263" y="1910943"/>
                </a:lnTo>
                <a:lnTo>
                  <a:pt x="217957" y="1930882"/>
                </a:lnTo>
                <a:lnTo>
                  <a:pt x="262051" y="1949754"/>
                </a:lnTo>
                <a:lnTo>
                  <a:pt x="308457" y="1967433"/>
                </a:lnTo>
                <a:lnTo>
                  <a:pt x="357060" y="1983790"/>
                </a:lnTo>
                <a:lnTo>
                  <a:pt x="407758" y="1998726"/>
                </a:lnTo>
                <a:lnTo>
                  <a:pt x="460438" y="2012099"/>
                </a:lnTo>
                <a:lnTo>
                  <a:pt x="508215" y="2022716"/>
                </a:lnTo>
                <a:lnTo>
                  <a:pt x="557314" y="2031758"/>
                </a:lnTo>
                <a:lnTo>
                  <a:pt x="607542" y="2039391"/>
                </a:lnTo>
                <a:lnTo>
                  <a:pt x="658710" y="2045766"/>
                </a:lnTo>
                <a:lnTo>
                  <a:pt x="710895" y="2050923"/>
                </a:lnTo>
                <a:lnTo>
                  <a:pt x="763778" y="2054415"/>
                </a:lnTo>
                <a:lnTo>
                  <a:pt x="817206" y="2056396"/>
                </a:lnTo>
                <a:lnTo>
                  <a:pt x="871042" y="2056955"/>
                </a:lnTo>
                <a:lnTo>
                  <a:pt x="925334" y="2056320"/>
                </a:lnTo>
                <a:lnTo>
                  <a:pt x="979716" y="2054059"/>
                </a:lnTo>
                <a:lnTo>
                  <a:pt x="1034097" y="2050300"/>
                </a:lnTo>
                <a:lnTo>
                  <a:pt x="1088402" y="2045169"/>
                </a:lnTo>
                <a:lnTo>
                  <a:pt x="1142669" y="2038908"/>
                </a:lnTo>
                <a:lnTo>
                  <a:pt x="1196505" y="2031098"/>
                </a:lnTo>
                <a:lnTo>
                  <a:pt x="1249921" y="2021941"/>
                </a:lnTo>
                <a:lnTo>
                  <a:pt x="1302956" y="2011654"/>
                </a:lnTo>
                <a:lnTo>
                  <a:pt x="1353997" y="1996490"/>
                </a:lnTo>
                <a:lnTo>
                  <a:pt x="1404886" y="1980082"/>
                </a:lnTo>
                <a:lnTo>
                  <a:pt x="1455788" y="1962340"/>
                </a:lnTo>
                <a:lnTo>
                  <a:pt x="1506905" y="1943176"/>
                </a:lnTo>
                <a:lnTo>
                  <a:pt x="1558417" y="1922513"/>
                </a:lnTo>
                <a:lnTo>
                  <a:pt x="1610512" y="1900262"/>
                </a:lnTo>
                <a:lnTo>
                  <a:pt x="1662010" y="1881479"/>
                </a:lnTo>
                <a:lnTo>
                  <a:pt x="1712429" y="1861705"/>
                </a:lnTo>
                <a:lnTo>
                  <a:pt x="1761794" y="1840992"/>
                </a:lnTo>
                <a:lnTo>
                  <a:pt x="1810092" y="1819389"/>
                </a:lnTo>
                <a:lnTo>
                  <a:pt x="1857336" y="1796948"/>
                </a:lnTo>
                <a:lnTo>
                  <a:pt x="1903526" y="1773707"/>
                </a:lnTo>
                <a:lnTo>
                  <a:pt x="1945970" y="1748345"/>
                </a:lnTo>
                <a:lnTo>
                  <a:pt x="1987550" y="1721688"/>
                </a:lnTo>
                <a:lnTo>
                  <a:pt x="2028355" y="1694053"/>
                </a:lnTo>
                <a:lnTo>
                  <a:pt x="2068449" y="1665719"/>
                </a:lnTo>
                <a:lnTo>
                  <a:pt x="2106561" y="1636255"/>
                </a:lnTo>
                <a:lnTo>
                  <a:pt x="2143696" y="1606410"/>
                </a:lnTo>
                <a:lnTo>
                  <a:pt x="2179028" y="1576006"/>
                </a:lnTo>
                <a:lnTo>
                  <a:pt x="2212670" y="1545310"/>
                </a:lnTo>
                <a:lnTo>
                  <a:pt x="2262263" y="1496136"/>
                </a:lnTo>
                <a:lnTo>
                  <a:pt x="2307679" y="1446631"/>
                </a:lnTo>
                <a:lnTo>
                  <a:pt x="2345931" y="1400949"/>
                </a:lnTo>
                <a:lnTo>
                  <a:pt x="2374036" y="1363192"/>
                </a:lnTo>
                <a:lnTo>
                  <a:pt x="2388997" y="1337487"/>
                </a:lnTo>
                <a:lnTo>
                  <a:pt x="2402878" y="1339608"/>
                </a:lnTo>
                <a:lnTo>
                  <a:pt x="2444115" y="1345412"/>
                </a:lnTo>
                <a:lnTo>
                  <a:pt x="2458212" y="1349984"/>
                </a:lnTo>
                <a:lnTo>
                  <a:pt x="2463749" y="1351876"/>
                </a:lnTo>
                <a:lnTo>
                  <a:pt x="2471775" y="1354251"/>
                </a:lnTo>
                <a:lnTo>
                  <a:pt x="2524671" y="1370634"/>
                </a:lnTo>
                <a:lnTo>
                  <a:pt x="2563685" y="1381760"/>
                </a:lnTo>
                <a:lnTo>
                  <a:pt x="2684792" y="1405458"/>
                </a:lnTo>
                <a:lnTo>
                  <a:pt x="2832481" y="1433106"/>
                </a:lnTo>
                <a:lnTo>
                  <a:pt x="2908503" y="1445844"/>
                </a:lnTo>
                <a:lnTo>
                  <a:pt x="3016110" y="1460957"/>
                </a:lnTo>
                <a:lnTo>
                  <a:pt x="3078530" y="1467319"/>
                </a:lnTo>
                <a:lnTo>
                  <a:pt x="3105645" y="1469326"/>
                </a:lnTo>
                <a:lnTo>
                  <a:pt x="3186798" y="1482458"/>
                </a:lnTo>
                <a:lnTo>
                  <a:pt x="3207766" y="1486052"/>
                </a:lnTo>
                <a:lnTo>
                  <a:pt x="3271837" y="1497977"/>
                </a:lnTo>
                <a:lnTo>
                  <a:pt x="3323501" y="1508544"/>
                </a:lnTo>
                <a:lnTo>
                  <a:pt x="3352787" y="1514055"/>
                </a:lnTo>
                <a:lnTo>
                  <a:pt x="3487140" y="1524228"/>
                </a:lnTo>
                <a:lnTo>
                  <a:pt x="3589337" y="1527403"/>
                </a:lnTo>
                <a:lnTo>
                  <a:pt x="3641521" y="1528267"/>
                </a:lnTo>
                <a:lnTo>
                  <a:pt x="3694265" y="1528533"/>
                </a:lnTo>
                <a:lnTo>
                  <a:pt x="3747414" y="1528140"/>
                </a:lnTo>
                <a:lnTo>
                  <a:pt x="3800843" y="1526997"/>
                </a:lnTo>
                <a:lnTo>
                  <a:pt x="3854424" y="1525041"/>
                </a:lnTo>
                <a:lnTo>
                  <a:pt x="3908006" y="1522183"/>
                </a:lnTo>
                <a:lnTo>
                  <a:pt x="3961473" y="1518348"/>
                </a:lnTo>
                <a:lnTo>
                  <a:pt x="4014673" y="1513471"/>
                </a:lnTo>
                <a:lnTo>
                  <a:pt x="4067352" y="1507464"/>
                </a:lnTo>
                <a:lnTo>
                  <a:pt x="4119270" y="1500251"/>
                </a:lnTo>
                <a:lnTo>
                  <a:pt x="4170222" y="1491792"/>
                </a:lnTo>
                <a:lnTo>
                  <a:pt x="4220019" y="1482077"/>
                </a:lnTo>
                <a:lnTo>
                  <a:pt x="4268444" y="1471053"/>
                </a:lnTo>
                <a:lnTo>
                  <a:pt x="4315282" y="1458722"/>
                </a:lnTo>
                <a:lnTo>
                  <a:pt x="4369016" y="1442173"/>
                </a:lnTo>
                <a:lnTo>
                  <a:pt x="4419739" y="1423758"/>
                </a:lnTo>
                <a:lnTo>
                  <a:pt x="4467136" y="1403578"/>
                </a:lnTo>
                <a:lnTo>
                  <a:pt x="4510925" y="1381747"/>
                </a:lnTo>
                <a:lnTo>
                  <a:pt x="4550715" y="1358392"/>
                </a:lnTo>
                <a:lnTo>
                  <a:pt x="4557966" y="1356004"/>
                </a:lnTo>
                <a:lnTo>
                  <a:pt x="4594784" y="1340561"/>
                </a:lnTo>
                <a:lnTo>
                  <a:pt x="4639145" y="1314869"/>
                </a:lnTo>
                <a:lnTo>
                  <a:pt x="4694923" y="1269542"/>
                </a:lnTo>
                <a:lnTo>
                  <a:pt x="4743412" y="1214056"/>
                </a:lnTo>
                <a:lnTo>
                  <a:pt x="4781220" y="1151216"/>
                </a:lnTo>
                <a:lnTo>
                  <a:pt x="4807801" y="1084872"/>
                </a:lnTo>
                <a:lnTo>
                  <a:pt x="4825428" y="1019200"/>
                </a:lnTo>
                <a:lnTo>
                  <a:pt x="4836846" y="957961"/>
                </a:lnTo>
                <a:lnTo>
                  <a:pt x="4842700" y="930389"/>
                </a:lnTo>
                <a:close/>
              </a:path>
            </a:pathLst>
          </a:custGeom>
          <a:solidFill>
            <a:srgbClr val="FF7E5F"/>
          </a:solidFill>
        </p:spPr>
        <p:txBody>
          <a:bodyPr wrap="square" lIns="0" tIns="0" rIns="0" bIns="0" rtlCol="0"/>
          <a:lstStyle/>
          <a:p>
            <a:endParaRPr/>
          </a:p>
        </p:txBody>
      </p:sp>
      <p:sp>
        <p:nvSpPr>
          <p:cNvPr id="11" name="object 2">
            <a:extLst>
              <a:ext uri="{FF2B5EF4-FFF2-40B4-BE49-F238E27FC236}">
                <a16:creationId xmlns:a16="http://schemas.microsoft.com/office/drawing/2014/main" id="{07565317-73C5-FA3B-B4B3-93A8C20C9AB2}"/>
              </a:ext>
            </a:extLst>
          </p:cNvPr>
          <p:cNvSpPr txBox="1">
            <a:spLocks noGrp="1"/>
          </p:cNvSpPr>
          <p:nvPr>
            <p:ph type="title"/>
          </p:nvPr>
        </p:nvSpPr>
        <p:spPr>
          <a:xfrm>
            <a:off x="1222227" y="4062364"/>
            <a:ext cx="8096434" cy="2720617"/>
          </a:xfrm>
          <a:prstGeom prst="rect">
            <a:avLst/>
          </a:prstGeom>
        </p:spPr>
        <p:txBody>
          <a:bodyPr vert="horz" wrap="square" lIns="0" tIns="12065" rIns="0" bIns="0" rtlCol="0">
            <a:spAutoFit/>
          </a:bodyPr>
          <a:lstStyle/>
          <a:p>
            <a:pPr marL="12700" algn="l">
              <a:spcBef>
                <a:spcPts val="95"/>
              </a:spcBef>
            </a:pPr>
            <a:r>
              <a:rPr lang="en-GB" sz="8800" b="1" dirty="0">
                <a:solidFill>
                  <a:srgbClr val="042D5A"/>
                </a:solidFill>
                <a:latin typeface="Roc Grotesk Condensed Black" pitchFamily="2" charset="77"/>
                <a:cs typeface="Space Grotesk" pitchFamily="2" charset="77"/>
              </a:rPr>
              <a:t>Group </a:t>
            </a:r>
            <a:br>
              <a:rPr lang="en-GB" sz="8800" b="1" dirty="0">
                <a:solidFill>
                  <a:srgbClr val="042D5A"/>
                </a:solidFill>
                <a:latin typeface="Roc Grotesk Condensed Black" pitchFamily="2" charset="77"/>
                <a:cs typeface="Space Grotesk" pitchFamily="2" charset="77"/>
              </a:rPr>
            </a:br>
            <a:r>
              <a:rPr lang="en-GB" sz="8800" b="1" dirty="0">
                <a:solidFill>
                  <a:srgbClr val="042D5A"/>
                </a:solidFill>
                <a:latin typeface="Roc Grotesk Condensed Black" pitchFamily="2" charset="77"/>
                <a:cs typeface="Space Grotesk" pitchFamily="2" charset="77"/>
              </a:rPr>
              <a:t>agreement:</a:t>
            </a:r>
            <a:endParaRPr sz="8800" b="1" dirty="0">
              <a:solidFill>
                <a:srgbClr val="042D5A"/>
              </a:solidFill>
              <a:latin typeface="Roc Grotesk Condensed Black" pitchFamily="2" charset="77"/>
              <a:cs typeface="CampaignLight"/>
            </a:endParaRPr>
          </a:p>
        </p:txBody>
      </p:sp>
    </p:spTree>
    <p:extLst>
      <p:ext uri="{BB962C8B-B14F-4D97-AF65-F5344CB8AC3E}">
        <p14:creationId xmlns:p14="http://schemas.microsoft.com/office/powerpoint/2010/main" val="223830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932640"/>
            <a:ext cx="20104099" cy="4140876"/>
          </a:xfrm>
          <a:prstGeom prst="rect">
            <a:avLst/>
          </a:prstGeom>
        </p:spPr>
        <p:txBody>
          <a:bodyPr vert="horz" wrap="square" lIns="0" tIns="473709" rIns="0" bIns="0" rtlCol="0">
            <a:spAutoFit/>
          </a:bodyPr>
          <a:lstStyle/>
          <a:p>
            <a:pPr marL="610870" marR="551180" algn="ctr">
              <a:spcBef>
                <a:spcPts val="3729"/>
              </a:spcBef>
            </a:pPr>
            <a:r>
              <a:rPr sz="11900" b="1" dirty="0">
                <a:latin typeface="Roc Grotesk Condensed Black" pitchFamily="2" charset="77"/>
                <a:cs typeface="Space Grotesk" pitchFamily="2" charset="77"/>
              </a:rPr>
              <a:t>What does HPV </a:t>
            </a:r>
            <a:br>
              <a:rPr lang="en-GB" sz="11900" b="1" dirty="0">
                <a:latin typeface="Roc Grotesk Condensed Black" pitchFamily="2" charset="77"/>
                <a:cs typeface="Space Grotesk" pitchFamily="2" charset="77"/>
              </a:rPr>
            </a:br>
            <a:r>
              <a:rPr sz="11900" b="1" dirty="0">
                <a:latin typeface="Roc Grotesk Condensed Black" pitchFamily="2" charset="77"/>
                <a:cs typeface="Space Grotesk" pitchFamily="2" charset="77"/>
              </a:rPr>
              <a:t>stand for?</a:t>
            </a:r>
          </a:p>
        </p:txBody>
      </p:sp>
      <p:sp>
        <p:nvSpPr>
          <p:cNvPr id="3" name="object 3"/>
          <p:cNvSpPr/>
          <p:nvPr/>
        </p:nvSpPr>
        <p:spPr>
          <a:xfrm>
            <a:off x="0" y="8376710"/>
            <a:ext cx="5982970" cy="2932430"/>
          </a:xfrm>
          <a:custGeom>
            <a:avLst/>
            <a:gdLst/>
            <a:ahLst/>
            <a:cxnLst/>
            <a:rect l="l" t="t" r="r" b="b"/>
            <a:pathLst>
              <a:path w="5982970" h="2932429">
                <a:moveTo>
                  <a:pt x="2977845" y="78257"/>
                </a:moveTo>
                <a:lnTo>
                  <a:pt x="2930753" y="61810"/>
                </a:lnTo>
                <a:lnTo>
                  <a:pt x="2883039" y="47256"/>
                </a:lnTo>
                <a:lnTo>
                  <a:pt x="2834779" y="34594"/>
                </a:lnTo>
                <a:lnTo>
                  <a:pt x="2786075" y="23850"/>
                </a:lnTo>
                <a:lnTo>
                  <a:pt x="2736989" y="14998"/>
                </a:lnTo>
                <a:lnTo>
                  <a:pt x="2687624" y="8077"/>
                </a:lnTo>
                <a:lnTo>
                  <a:pt x="2638044" y="3073"/>
                </a:lnTo>
                <a:lnTo>
                  <a:pt x="2588349" y="0"/>
                </a:lnTo>
                <a:lnTo>
                  <a:pt x="2675115" y="16027"/>
                </a:lnTo>
                <a:lnTo>
                  <a:pt x="2770606" y="32283"/>
                </a:lnTo>
                <a:lnTo>
                  <a:pt x="2787751" y="35509"/>
                </a:lnTo>
                <a:lnTo>
                  <a:pt x="2802496" y="38912"/>
                </a:lnTo>
                <a:lnTo>
                  <a:pt x="2815094" y="42024"/>
                </a:lnTo>
                <a:lnTo>
                  <a:pt x="2842425" y="47828"/>
                </a:lnTo>
                <a:lnTo>
                  <a:pt x="2853575" y="49707"/>
                </a:lnTo>
                <a:lnTo>
                  <a:pt x="2860725" y="50419"/>
                </a:lnTo>
                <a:lnTo>
                  <a:pt x="2865297" y="50380"/>
                </a:lnTo>
                <a:lnTo>
                  <a:pt x="2870314" y="49987"/>
                </a:lnTo>
                <a:lnTo>
                  <a:pt x="2872219" y="48628"/>
                </a:lnTo>
                <a:lnTo>
                  <a:pt x="2886227" y="50634"/>
                </a:lnTo>
                <a:lnTo>
                  <a:pt x="2899041" y="53568"/>
                </a:lnTo>
                <a:lnTo>
                  <a:pt x="2917621" y="58889"/>
                </a:lnTo>
                <a:lnTo>
                  <a:pt x="2943428" y="66992"/>
                </a:lnTo>
                <a:lnTo>
                  <a:pt x="2977845" y="78257"/>
                </a:lnTo>
                <a:close/>
              </a:path>
              <a:path w="5982970" h="2932429">
                <a:moveTo>
                  <a:pt x="3085706" y="174612"/>
                </a:moveTo>
                <a:lnTo>
                  <a:pt x="3064980" y="164490"/>
                </a:lnTo>
                <a:lnTo>
                  <a:pt x="3044710" y="155536"/>
                </a:lnTo>
                <a:lnTo>
                  <a:pt x="3025102" y="147205"/>
                </a:lnTo>
                <a:lnTo>
                  <a:pt x="2979394" y="127139"/>
                </a:lnTo>
                <a:lnTo>
                  <a:pt x="2970542" y="123786"/>
                </a:lnTo>
                <a:lnTo>
                  <a:pt x="2936163" y="111734"/>
                </a:lnTo>
                <a:lnTo>
                  <a:pt x="2887929" y="94602"/>
                </a:lnTo>
                <a:lnTo>
                  <a:pt x="2811018" y="72504"/>
                </a:lnTo>
                <a:lnTo>
                  <a:pt x="2767419" y="64198"/>
                </a:lnTo>
                <a:lnTo>
                  <a:pt x="2757970" y="63500"/>
                </a:lnTo>
                <a:lnTo>
                  <a:pt x="2755887" y="63906"/>
                </a:lnTo>
                <a:lnTo>
                  <a:pt x="2760357" y="65328"/>
                </a:lnTo>
                <a:lnTo>
                  <a:pt x="2785605" y="71577"/>
                </a:lnTo>
                <a:lnTo>
                  <a:pt x="2804617" y="76987"/>
                </a:lnTo>
                <a:lnTo>
                  <a:pt x="2851810" y="89903"/>
                </a:lnTo>
                <a:lnTo>
                  <a:pt x="2905468" y="106718"/>
                </a:lnTo>
                <a:lnTo>
                  <a:pt x="2959328" y="125806"/>
                </a:lnTo>
                <a:lnTo>
                  <a:pt x="3007144" y="145567"/>
                </a:lnTo>
                <a:lnTo>
                  <a:pt x="3026816" y="152603"/>
                </a:lnTo>
                <a:lnTo>
                  <a:pt x="3046641" y="159435"/>
                </a:lnTo>
                <a:lnTo>
                  <a:pt x="3066351" y="166598"/>
                </a:lnTo>
                <a:lnTo>
                  <a:pt x="3085706" y="174612"/>
                </a:lnTo>
                <a:close/>
              </a:path>
              <a:path w="5982970" h="2932429">
                <a:moveTo>
                  <a:pt x="3632682" y="481774"/>
                </a:moveTo>
                <a:lnTo>
                  <a:pt x="3630193" y="480745"/>
                </a:lnTo>
                <a:lnTo>
                  <a:pt x="3628085" y="480745"/>
                </a:lnTo>
                <a:lnTo>
                  <a:pt x="3632682" y="481774"/>
                </a:lnTo>
                <a:close/>
              </a:path>
              <a:path w="5982970" h="2932429">
                <a:moveTo>
                  <a:pt x="3661029" y="493445"/>
                </a:moveTo>
                <a:lnTo>
                  <a:pt x="3642690" y="485902"/>
                </a:lnTo>
                <a:lnTo>
                  <a:pt x="3542766" y="468045"/>
                </a:lnTo>
                <a:lnTo>
                  <a:pt x="3528441" y="468045"/>
                </a:lnTo>
                <a:lnTo>
                  <a:pt x="3525113" y="455345"/>
                </a:lnTo>
                <a:lnTo>
                  <a:pt x="3462528" y="391845"/>
                </a:lnTo>
                <a:lnTo>
                  <a:pt x="3443097" y="379145"/>
                </a:lnTo>
                <a:lnTo>
                  <a:pt x="3432632" y="366445"/>
                </a:lnTo>
                <a:lnTo>
                  <a:pt x="3429774" y="366445"/>
                </a:lnTo>
                <a:lnTo>
                  <a:pt x="3432759" y="379145"/>
                </a:lnTo>
                <a:lnTo>
                  <a:pt x="3426256" y="379145"/>
                </a:lnTo>
                <a:lnTo>
                  <a:pt x="3419284" y="366445"/>
                </a:lnTo>
                <a:lnTo>
                  <a:pt x="3409950" y="366445"/>
                </a:lnTo>
                <a:lnTo>
                  <a:pt x="3397935" y="353745"/>
                </a:lnTo>
                <a:lnTo>
                  <a:pt x="3314662" y="290245"/>
                </a:lnTo>
                <a:lnTo>
                  <a:pt x="3362185" y="328345"/>
                </a:lnTo>
                <a:lnTo>
                  <a:pt x="3451796" y="404545"/>
                </a:lnTo>
                <a:lnTo>
                  <a:pt x="3493833" y="442645"/>
                </a:lnTo>
                <a:lnTo>
                  <a:pt x="3512540" y="455345"/>
                </a:lnTo>
                <a:lnTo>
                  <a:pt x="3516680" y="468045"/>
                </a:lnTo>
                <a:lnTo>
                  <a:pt x="3525697" y="468045"/>
                </a:lnTo>
                <a:lnTo>
                  <a:pt x="3569690" y="480745"/>
                </a:lnTo>
                <a:lnTo>
                  <a:pt x="3659911" y="493445"/>
                </a:lnTo>
                <a:lnTo>
                  <a:pt x="3661029" y="493445"/>
                </a:lnTo>
                <a:close/>
              </a:path>
              <a:path w="5982970" h="2932429">
                <a:moveTo>
                  <a:pt x="3684968" y="493445"/>
                </a:moveTo>
                <a:lnTo>
                  <a:pt x="3632682" y="481774"/>
                </a:lnTo>
                <a:lnTo>
                  <a:pt x="3642690" y="485902"/>
                </a:lnTo>
                <a:lnTo>
                  <a:pt x="3684968" y="493445"/>
                </a:lnTo>
                <a:close/>
              </a:path>
              <a:path w="5982970" h="2932429">
                <a:moveTo>
                  <a:pt x="5982614" y="2931845"/>
                </a:moveTo>
                <a:lnTo>
                  <a:pt x="5978918" y="2919145"/>
                </a:lnTo>
                <a:lnTo>
                  <a:pt x="5976493" y="2919145"/>
                </a:lnTo>
                <a:lnTo>
                  <a:pt x="5975147" y="2906445"/>
                </a:lnTo>
                <a:lnTo>
                  <a:pt x="5975921" y="2906445"/>
                </a:lnTo>
                <a:lnTo>
                  <a:pt x="5974893" y="2893745"/>
                </a:lnTo>
                <a:lnTo>
                  <a:pt x="5969076" y="2881045"/>
                </a:lnTo>
                <a:lnTo>
                  <a:pt x="5955601" y="2855645"/>
                </a:lnTo>
                <a:lnTo>
                  <a:pt x="5931611" y="2817545"/>
                </a:lnTo>
                <a:lnTo>
                  <a:pt x="5909437" y="2779445"/>
                </a:lnTo>
                <a:lnTo>
                  <a:pt x="5889612" y="2741345"/>
                </a:lnTo>
                <a:lnTo>
                  <a:pt x="5872150" y="2715945"/>
                </a:lnTo>
                <a:lnTo>
                  <a:pt x="5857087" y="2703245"/>
                </a:lnTo>
                <a:lnTo>
                  <a:pt x="5842825" y="2677845"/>
                </a:lnTo>
                <a:lnTo>
                  <a:pt x="5830748" y="2665145"/>
                </a:lnTo>
                <a:lnTo>
                  <a:pt x="5820689" y="2652445"/>
                </a:lnTo>
                <a:lnTo>
                  <a:pt x="5812460" y="2639745"/>
                </a:lnTo>
                <a:lnTo>
                  <a:pt x="5800712" y="2627045"/>
                </a:lnTo>
                <a:lnTo>
                  <a:pt x="5787466" y="2627045"/>
                </a:lnTo>
                <a:lnTo>
                  <a:pt x="5739295" y="2576245"/>
                </a:lnTo>
                <a:lnTo>
                  <a:pt x="5664936" y="2500045"/>
                </a:lnTo>
                <a:lnTo>
                  <a:pt x="5679592" y="2512745"/>
                </a:lnTo>
                <a:lnTo>
                  <a:pt x="5667057" y="2500045"/>
                </a:lnTo>
                <a:lnTo>
                  <a:pt x="5654510" y="2487345"/>
                </a:lnTo>
                <a:lnTo>
                  <a:pt x="5628843" y="2461945"/>
                </a:lnTo>
                <a:lnTo>
                  <a:pt x="5602554" y="2436545"/>
                </a:lnTo>
                <a:lnTo>
                  <a:pt x="5575617" y="2411145"/>
                </a:lnTo>
                <a:lnTo>
                  <a:pt x="5563349" y="2373045"/>
                </a:lnTo>
                <a:lnTo>
                  <a:pt x="5550205" y="2322245"/>
                </a:lnTo>
                <a:lnTo>
                  <a:pt x="5536235" y="2271445"/>
                </a:lnTo>
                <a:lnTo>
                  <a:pt x="5521452" y="2220645"/>
                </a:lnTo>
                <a:lnTo>
                  <a:pt x="5505932" y="2169845"/>
                </a:lnTo>
                <a:lnTo>
                  <a:pt x="5497690" y="2144445"/>
                </a:lnTo>
                <a:lnTo>
                  <a:pt x="5490908" y="2119045"/>
                </a:lnTo>
                <a:lnTo>
                  <a:pt x="5492432" y="2106345"/>
                </a:lnTo>
                <a:lnTo>
                  <a:pt x="5506148" y="2131745"/>
                </a:lnTo>
                <a:lnTo>
                  <a:pt x="5535942" y="2195245"/>
                </a:lnTo>
                <a:lnTo>
                  <a:pt x="5519496" y="2157145"/>
                </a:lnTo>
                <a:lnTo>
                  <a:pt x="5505158" y="2106345"/>
                </a:lnTo>
                <a:lnTo>
                  <a:pt x="5491340" y="2068245"/>
                </a:lnTo>
                <a:lnTo>
                  <a:pt x="5476481" y="2017445"/>
                </a:lnTo>
                <a:lnTo>
                  <a:pt x="5438152" y="1928545"/>
                </a:lnTo>
                <a:lnTo>
                  <a:pt x="5414327" y="1877745"/>
                </a:lnTo>
                <a:lnTo>
                  <a:pt x="5407380" y="1852345"/>
                </a:lnTo>
                <a:lnTo>
                  <a:pt x="5399456" y="1839645"/>
                </a:lnTo>
                <a:lnTo>
                  <a:pt x="5390921" y="1826945"/>
                </a:lnTo>
                <a:lnTo>
                  <a:pt x="5382171" y="1814245"/>
                </a:lnTo>
                <a:lnTo>
                  <a:pt x="5357342" y="1763445"/>
                </a:lnTo>
                <a:lnTo>
                  <a:pt x="5309730" y="1687245"/>
                </a:lnTo>
                <a:lnTo>
                  <a:pt x="5284851" y="1649145"/>
                </a:lnTo>
                <a:lnTo>
                  <a:pt x="5237721" y="1572945"/>
                </a:lnTo>
                <a:lnTo>
                  <a:pt x="5215255" y="1534845"/>
                </a:lnTo>
                <a:lnTo>
                  <a:pt x="5191099" y="1509445"/>
                </a:lnTo>
                <a:lnTo>
                  <a:pt x="5167604" y="1471345"/>
                </a:lnTo>
                <a:lnTo>
                  <a:pt x="5144846" y="1445945"/>
                </a:lnTo>
                <a:lnTo>
                  <a:pt x="5122481" y="1420545"/>
                </a:lnTo>
                <a:lnTo>
                  <a:pt x="5100180" y="1382445"/>
                </a:lnTo>
                <a:lnTo>
                  <a:pt x="5002288" y="1268145"/>
                </a:lnTo>
                <a:lnTo>
                  <a:pt x="4996675" y="1268145"/>
                </a:lnTo>
                <a:lnTo>
                  <a:pt x="4991024" y="1255445"/>
                </a:lnTo>
                <a:lnTo>
                  <a:pt x="4985258" y="1255445"/>
                </a:lnTo>
                <a:lnTo>
                  <a:pt x="4911928" y="1179245"/>
                </a:lnTo>
                <a:lnTo>
                  <a:pt x="4862258" y="1128445"/>
                </a:lnTo>
                <a:lnTo>
                  <a:pt x="4807801" y="1077645"/>
                </a:lnTo>
                <a:lnTo>
                  <a:pt x="4750968" y="1026845"/>
                </a:lnTo>
                <a:lnTo>
                  <a:pt x="4721542" y="1001445"/>
                </a:lnTo>
                <a:lnTo>
                  <a:pt x="4689589" y="976045"/>
                </a:lnTo>
                <a:lnTo>
                  <a:pt x="4622685" y="925245"/>
                </a:lnTo>
                <a:lnTo>
                  <a:pt x="4587710" y="899845"/>
                </a:lnTo>
                <a:lnTo>
                  <a:pt x="4550473" y="874445"/>
                </a:lnTo>
                <a:lnTo>
                  <a:pt x="4568126" y="887145"/>
                </a:lnTo>
                <a:lnTo>
                  <a:pt x="4553547" y="887145"/>
                </a:lnTo>
                <a:lnTo>
                  <a:pt x="4526229" y="874445"/>
                </a:lnTo>
                <a:lnTo>
                  <a:pt x="4505693" y="861745"/>
                </a:lnTo>
                <a:lnTo>
                  <a:pt x="4414291" y="798245"/>
                </a:lnTo>
                <a:lnTo>
                  <a:pt x="4347159" y="760145"/>
                </a:lnTo>
                <a:lnTo>
                  <a:pt x="4322623" y="747445"/>
                </a:lnTo>
                <a:lnTo>
                  <a:pt x="4303471" y="734745"/>
                </a:lnTo>
                <a:lnTo>
                  <a:pt x="4289133" y="734745"/>
                </a:lnTo>
                <a:lnTo>
                  <a:pt x="4279074" y="722045"/>
                </a:lnTo>
                <a:lnTo>
                  <a:pt x="4269613" y="709345"/>
                </a:lnTo>
                <a:lnTo>
                  <a:pt x="4292485" y="709345"/>
                </a:lnTo>
                <a:lnTo>
                  <a:pt x="4279976" y="696645"/>
                </a:lnTo>
                <a:lnTo>
                  <a:pt x="4251147" y="683945"/>
                </a:lnTo>
                <a:lnTo>
                  <a:pt x="4234269" y="674433"/>
                </a:lnTo>
                <a:lnTo>
                  <a:pt x="4234269" y="709345"/>
                </a:lnTo>
                <a:lnTo>
                  <a:pt x="4218902" y="696645"/>
                </a:lnTo>
                <a:lnTo>
                  <a:pt x="4231500" y="696645"/>
                </a:lnTo>
                <a:lnTo>
                  <a:pt x="4234269" y="709345"/>
                </a:lnTo>
                <a:lnTo>
                  <a:pt x="4234269" y="674433"/>
                </a:lnTo>
                <a:lnTo>
                  <a:pt x="4228617" y="671245"/>
                </a:lnTo>
                <a:lnTo>
                  <a:pt x="4200169" y="658545"/>
                </a:lnTo>
                <a:lnTo>
                  <a:pt x="4165231" y="645845"/>
                </a:lnTo>
                <a:lnTo>
                  <a:pt x="4123245" y="620445"/>
                </a:lnTo>
                <a:lnTo>
                  <a:pt x="4111561" y="620445"/>
                </a:lnTo>
                <a:lnTo>
                  <a:pt x="4099445" y="607745"/>
                </a:lnTo>
                <a:lnTo>
                  <a:pt x="4073347" y="607745"/>
                </a:lnTo>
                <a:lnTo>
                  <a:pt x="4013911" y="582345"/>
                </a:lnTo>
                <a:lnTo>
                  <a:pt x="3945471" y="556945"/>
                </a:lnTo>
                <a:lnTo>
                  <a:pt x="3926903" y="556945"/>
                </a:lnTo>
                <a:lnTo>
                  <a:pt x="3907663" y="544245"/>
                </a:lnTo>
                <a:lnTo>
                  <a:pt x="3887660" y="544245"/>
                </a:lnTo>
                <a:lnTo>
                  <a:pt x="3866781" y="531545"/>
                </a:lnTo>
                <a:lnTo>
                  <a:pt x="3811473" y="518845"/>
                </a:lnTo>
                <a:lnTo>
                  <a:pt x="3763797" y="506145"/>
                </a:lnTo>
                <a:lnTo>
                  <a:pt x="3724287" y="506145"/>
                </a:lnTo>
                <a:lnTo>
                  <a:pt x="3693515" y="493445"/>
                </a:lnTo>
                <a:lnTo>
                  <a:pt x="3684968" y="493445"/>
                </a:lnTo>
                <a:lnTo>
                  <a:pt x="3672992" y="493445"/>
                </a:lnTo>
                <a:lnTo>
                  <a:pt x="3694468" y="506145"/>
                </a:lnTo>
                <a:lnTo>
                  <a:pt x="3715753" y="506145"/>
                </a:lnTo>
                <a:lnTo>
                  <a:pt x="3737038" y="518845"/>
                </a:lnTo>
                <a:lnTo>
                  <a:pt x="3758514" y="518845"/>
                </a:lnTo>
                <a:lnTo>
                  <a:pt x="3849179" y="544245"/>
                </a:lnTo>
                <a:lnTo>
                  <a:pt x="3861282" y="556945"/>
                </a:lnTo>
                <a:lnTo>
                  <a:pt x="3886174" y="556945"/>
                </a:lnTo>
                <a:lnTo>
                  <a:pt x="3898874" y="569645"/>
                </a:lnTo>
                <a:lnTo>
                  <a:pt x="3951782" y="582345"/>
                </a:lnTo>
                <a:lnTo>
                  <a:pt x="3980091" y="595045"/>
                </a:lnTo>
                <a:lnTo>
                  <a:pt x="4009796" y="607745"/>
                </a:lnTo>
                <a:lnTo>
                  <a:pt x="4041038" y="620445"/>
                </a:lnTo>
                <a:lnTo>
                  <a:pt x="4073918" y="620445"/>
                </a:lnTo>
                <a:lnTo>
                  <a:pt x="4080433" y="633145"/>
                </a:lnTo>
                <a:lnTo>
                  <a:pt x="4099623" y="633145"/>
                </a:lnTo>
                <a:lnTo>
                  <a:pt x="4127068" y="645845"/>
                </a:lnTo>
                <a:lnTo>
                  <a:pt x="4158373" y="671245"/>
                </a:lnTo>
                <a:lnTo>
                  <a:pt x="4189158" y="683945"/>
                </a:lnTo>
                <a:lnTo>
                  <a:pt x="4206621" y="692543"/>
                </a:lnTo>
                <a:lnTo>
                  <a:pt x="4180992" y="683945"/>
                </a:lnTo>
                <a:lnTo>
                  <a:pt x="4093934" y="645845"/>
                </a:lnTo>
                <a:lnTo>
                  <a:pt x="4077246" y="645845"/>
                </a:lnTo>
                <a:lnTo>
                  <a:pt x="4060634" y="633145"/>
                </a:lnTo>
                <a:lnTo>
                  <a:pt x="4044010" y="633145"/>
                </a:lnTo>
                <a:lnTo>
                  <a:pt x="3919105" y="582345"/>
                </a:lnTo>
                <a:lnTo>
                  <a:pt x="3889819" y="582345"/>
                </a:lnTo>
                <a:lnTo>
                  <a:pt x="3860571" y="569645"/>
                </a:lnTo>
                <a:lnTo>
                  <a:pt x="3803853" y="556945"/>
                </a:lnTo>
                <a:lnTo>
                  <a:pt x="3776256" y="544245"/>
                </a:lnTo>
                <a:lnTo>
                  <a:pt x="3749090" y="544245"/>
                </a:lnTo>
                <a:lnTo>
                  <a:pt x="3722281" y="531545"/>
                </a:lnTo>
                <a:lnTo>
                  <a:pt x="3695700" y="531545"/>
                </a:lnTo>
                <a:lnTo>
                  <a:pt x="3589782" y="506145"/>
                </a:lnTo>
                <a:lnTo>
                  <a:pt x="3513772" y="493445"/>
                </a:lnTo>
                <a:lnTo>
                  <a:pt x="3503980" y="493445"/>
                </a:lnTo>
                <a:lnTo>
                  <a:pt x="3495268" y="480745"/>
                </a:lnTo>
                <a:lnTo>
                  <a:pt x="3456584" y="442645"/>
                </a:lnTo>
                <a:lnTo>
                  <a:pt x="3436416" y="429945"/>
                </a:lnTo>
                <a:lnTo>
                  <a:pt x="3425964" y="417245"/>
                </a:lnTo>
                <a:lnTo>
                  <a:pt x="3414979" y="404545"/>
                </a:lnTo>
                <a:lnTo>
                  <a:pt x="3370122" y="366445"/>
                </a:lnTo>
                <a:lnTo>
                  <a:pt x="3346996" y="353745"/>
                </a:lnTo>
                <a:lnTo>
                  <a:pt x="3321977" y="328345"/>
                </a:lnTo>
                <a:lnTo>
                  <a:pt x="3275393" y="302945"/>
                </a:lnTo>
                <a:lnTo>
                  <a:pt x="3251873" y="277545"/>
                </a:lnTo>
                <a:lnTo>
                  <a:pt x="3227514" y="264845"/>
                </a:lnTo>
                <a:lnTo>
                  <a:pt x="3196704" y="252145"/>
                </a:lnTo>
                <a:lnTo>
                  <a:pt x="3159163" y="226745"/>
                </a:lnTo>
                <a:lnTo>
                  <a:pt x="3115856" y="201345"/>
                </a:lnTo>
                <a:lnTo>
                  <a:pt x="3067735" y="175945"/>
                </a:lnTo>
                <a:lnTo>
                  <a:pt x="3015729" y="163245"/>
                </a:lnTo>
                <a:lnTo>
                  <a:pt x="2960801" y="137845"/>
                </a:lnTo>
                <a:lnTo>
                  <a:pt x="2938843" y="125145"/>
                </a:lnTo>
                <a:lnTo>
                  <a:pt x="2916644" y="125145"/>
                </a:lnTo>
                <a:lnTo>
                  <a:pt x="2894279" y="112445"/>
                </a:lnTo>
                <a:lnTo>
                  <a:pt x="2871838" y="112445"/>
                </a:lnTo>
                <a:lnTo>
                  <a:pt x="2718981" y="74345"/>
                </a:lnTo>
                <a:lnTo>
                  <a:pt x="2658859" y="61645"/>
                </a:lnTo>
                <a:lnTo>
                  <a:pt x="2413343" y="61645"/>
                </a:lnTo>
                <a:lnTo>
                  <a:pt x="2418816" y="48945"/>
                </a:lnTo>
                <a:lnTo>
                  <a:pt x="2695257" y="48945"/>
                </a:lnTo>
                <a:lnTo>
                  <a:pt x="2646857" y="36245"/>
                </a:lnTo>
                <a:lnTo>
                  <a:pt x="2354757" y="36245"/>
                </a:lnTo>
                <a:lnTo>
                  <a:pt x="2258225" y="61645"/>
                </a:lnTo>
                <a:lnTo>
                  <a:pt x="2212327" y="61645"/>
                </a:lnTo>
                <a:lnTo>
                  <a:pt x="2189950" y="74345"/>
                </a:lnTo>
                <a:lnTo>
                  <a:pt x="2167737" y="74345"/>
                </a:lnTo>
                <a:lnTo>
                  <a:pt x="2156739" y="87045"/>
                </a:lnTo>
                <a:lnTo>
                  <a:pt x="2124138" y="87045"/>
                </a:lnTo>
                <a:lnTo>
                  <a:pt x="2061438" y="112445"/>
                </a:lnTo>
                <a:lnTo>
                  <a:pt x="2040864" y="112445"/>
                </a:lnTo>
                <a:lnTo>
                  <a:pt x="2020557" y="125145"/>
                </a:lnTo>
                <a:lnTo>
                  <a:pt x="2000732" y="125145"/>
                </a:lnTo>
                <a:lnTo>
                  <a:pt x="1925624" y="163245"/>
                </a:lnTo>
                <a:lnTo>
                  <a:pt x="1896186" y="163245"/>
                </a:lnTo>
                <a:lnTo>
                  <a:pt x="1841373" y="150545"/>
                </a:lnTo>
                <a:lnTo>
                  <a:pt x="1822284" y="150545"/>
                </a:lnTo>
                <a:lnTo>
                  <a:pt x="1803298" y="137845"/>
                </a:lnTo>
                <a:lnTo>
                  <a:pt x="1746681" y="137845"/>
                </a:lnTo>
                <a:lnTo>
                  <a:pt x="1709394" y="125145"/>
                </a:lnTo>
                <a:lnTo>
                  <a:pt x="1672361" y="125145"/>
                </a:lnTo>
                <a:lnTo>
                  <a:pt x="1635442" y="112445"/>
                </a:lnTo>
                <a:lnTo>
                  <a:pt x="1586534" y="112445"/>
                </a:lnTo>
                <a:lnTo>
                  <a:pt x="1537754" y="99745"/>
                </a:lnTo>
                <a:lnTo>
                  <a:pt x="1391183" y="99745"/>
                </a:lnTo>
                <a:lnTo>
                  <a:pt x="1341945" y="87045"/>
                </a:lnTo>
                <a:lnTo>
                  <a:pt x="1242314" y="87045"/>
                </a:lnTo>
                <a:lnTo>
                  <a:pt x="1191742" y="99745"/>
                </a:lnTo>
                <a:lnTo>
                  <a:pt x="1148397" y="99745"/>
                </a:lnTo>
                <a:lnTo>
                  <a:pt x="1163434" y="87045"/>
                </a:lnTo>
                <a:lnTo>
                  <a:pt x="1088631" y="87045"/>
                </a:lnTo>
                <a:lnTo>
                  <a:pt x="1088631" y="99745"/>
                </a:lnTo>
                <a:lnTo>
                  <a:pt x="1035888" y="112445"/>
                </a:lnTo>
                <a:lnTo>
                  <a:pt x="1079093" y="99745"/>
                </a:lnTo>
                <a:lnTo>
                  <a:pt x="1088631" y="99745"/>
                </a:lnTo>
                <a:lnTo>
                  <a:pt x="1088631" y="87045"/>
                </a:lnTo>
                <a:lnTo>
                  <a:pt x="1022781" y="87045"/>
                </a:lnTo>
                <a:lnTo>
                  <a:pt x="982980" y="99745"/>
                </a:lnTo>
                <a:lnTo>
                  <a:pt x="901458" y="99745"/>
                </a:lnTo>
                <a:lnTo>
                  <a:pt x="862317" y="112445"/>
                </a:lnTo>
                <a:lnTo>
                  <a:pt x="825957" y="112445"/>
                </a:lnTo>
                <a:lnTo>
                  <a:pt x="792327" y="125145"/>
                </a:lnTo>
                <a:lnTo>
                  <a:pt x="758736" y="125145"/>
                </a:lnTo>
                <a:lnTo>
                  <a:pt x="725246" y="137845"/>
                </a:lnTo>
                <a:lnTo>
                  <a:pt x="691946" y="137845"/>
                </a:lnTo>
                <a:lnTo>
                  <a:pt x="585457" y="175945"/>
                </a:lnTo>
                <a:lnTo>
                  <a:pt x="541451" y="188645"/>
                </a:lnTo>
                <a:lnTo>
                  <a:pt x="493903" y="201345"/>
                </a:lnTo>
                <a:lnTo>
                  <a:pt x="443204" y="214045"/>
                </a:lnTo>
                <a:lnTo>
                  <a:pt x="389801" y="239445"/>
                </a:lnTo>
                <a:lnTo>
                  <a:pt x="334111" y="252145"/>
                </a:lnTo>
                <a:lnTo>
                  <a:pt x="276529" y="277545"/>
                </a:lnTo>
                <a:lnTo>
                  <a:pt x="157429" y="328345"/>
                </a:lnTo>
                <a:lnTo>
                  <a:pt x="109728" y="341045"/>
                </a:lnTo>
                <a:lnTo>
                  <a:pt x="13804" y="391845"/>
                </a:lnTo>
                <a:lnTo>
                  <a:pt x="0" y="391845"/>
                </a:lnTo>
                <a:lnTo>
                  <a:pt x="0" y="2931845"/>
                </a:lnTo>
                <a:lnTo>
                  <a:pt x="5982614" y="2931845"/>
                </a:lnTo>
                <a:close/>
              </a:path>
            </a:pathLst>
          </a:custGeom>
          <a:solidFill>
            <a:srgbClr val="FF7E5F"/>
          </a:solidFill>
        </p:spPr>
        <p:txBody>
          <a:bodyPr wrap="square" lIns="0" tIns="0" rIns="0" bIns="0" rtlCol="0"/>
          <a:lstStyle/>
          <a:p>
            <a:endParaRPr/>
          </a:p>
        </p:txBody>
      </p:sp>
      <p:sp>
        <p:nvSpPr>
          <p:cNvPr id="4" name="object 4"/>
          <p:cNvSpPr/>
          <p:nvPr/>
        </p:nvSpPr>
        <p:spPr>
          <a:xfrm>
            <a:off x="17171670" y="0"/>
            <a:ext cx="2932430" cy="8095615"/>
          </a:xfrm>
          <a:custGeom>
            <a:avLst/>
            <a:gdLst/>
            <a:ahLst/>
            <a:cxnLst/>
            <a:rect l="l" t="t" r="r" b="b"/>
            <a:pathLst>
              <a:path w="2932430" h="8095615">
                <a:moveTo>
                  <a:pt x="2931842" y="3084497"/>
                </a:moveTo>
                <a:lnTo>
                  <a:pt x="21000" y="3084497"/>
                </a:lnTo>
                <a:lnTo>
                  <a:pt x="19190" y="3112660"/>
                </a:lnTo>
                <a:lnTo>
                  <a:pt x="17872" y="3140768"/>
                </a:lnTo>
                <a:lnTo>
                  <a:pt x="16730" y="3168805"/>
                </a:lnTo>
                <a:lnTo>
                  <a:pt x="15450" y="3196755"/>
                </a:lnTo>
                <a:lnTo>
                  <a:pt x="14273" y="3224630"/>
                </a:lnTo>
                <a:lnTo>
                  <a:pt x="12857" y="3252433"/>
                </a:lnTo>
                <a:lnTo>
                  <a:pt x="11762" y="3280163"/>
                </a:lnTo>
                <a:lnTo>
                  <a:pt x="11544" y="3307820"/>
                </a:lnTo>
                <a:lnTo>
                  <a:pt x="14581" y="3417764"/>
                </a:lnTo>
                <a:lnTo>
                  <a:pt x="15403" y="3445101"/>
                </a:lnTo>
                <a:lnTo>
                  <a:pt x="15940" y="3472408"/>
                </a:lnTo>
                <a:lnTo>
                  <a:pt x="17069" y="3499614"/>
                </a:lnTo>
                <a:lnTo>
                  <a:pt x="19670" y="3526651"/>
                </a:lnTo>
                <a:lnTo>
                  <a:pt x="30319" y="3634376"/>
                </a:lnTo>
                <a:lnTo>
                  <a:pt x="32948" y="3661213"/>
                </a:lnTo>
                <a:lnTo>
                  <a:pt x="38949" y="3714682"/>
                </a:lnTo>
                <a:lnTo>
                  <a:pt x="70412" y="3898975"/>
                </a:lnTo>
                <a:lnTo>
                  <a:pt x="73543" y="3913519"/>
                </a:lnTo>
                <a:lnTo>
                  <a:pt x="71260" y="3920754"/>
                </a:lnTo>
                <a:lnTo>
                  <a:pt x="67187" y="3945466"/>
                </a:lnTo>
                <a:lnTo>
                  <a:pt x="58971" y="3994939"/>
                </a:lnTo>
                <a:lnTo>
                  <a:pt x="51436" y="4044520"/>
                </a:lnTo>
                <a:lnTo>
                  <a:pt x="44594" y="4094215"/>
                </a:lnTo>
                <a:lnTo>
                  <a:pt x="38459" y="4144028"/>
                </a:lnTo>
                <a:lnTo>
                  <a:pt x="33045" y="4193965"/>
                </a:lnTo>
                <a:lnTo>
                  <a:pt x="28364" y="4244031"/>
                </a:lnTo>
                <a:lnTo>
                  <a:pt x="24430" y="4294233"/>
                </a:lnTo>
                <a:lnTo>
                  <a:pt x="21256" y="4344574"/>
                </a:lnTo>
                <a:lnTo>
                  <a:pt x="18855" y="4395062"/>
                </a:lnTo>
                <a:lnTo>
                  <a:pt x="17241" y="4445700"/>
                </a:lnTo>
                <a:lnTo>
                  <a:pt x="16427" y="4496495"/>
                </a:lnTo>
                <a:lnTo>
                  <a:pt x="16426" y="4547452"/>
                </a:lnTo>
                <a:lnTo>
                  <a:pt x="17251" y="4598576"/>
                </a:lnTo>
                <a:lnTo>
                  <a:pt x="18917" y="4649872"/>
                </a:lnTo>
                <a:lnTo>
                  <a:pt x="21435" y="4701347"/>
                </a:lnTo>
                <a:lnTo>
                  <a:pt x="24819" y="4753006"/>
                </a:lnTo>
                <a:lnTo>
                  <a:pt x="29083" y="4804853"/>
                </a:lnTo>
                <a:lnTo>
                  <a:pt x="34075" y="4835701"/>
                </a:lnTo>
                <a:lnTo>
                  <a:pt x="38833" y="4867054"/>
                </a:lnTo>
                <a:lnTo>
                  <a:pt x="49941" y="4928179"/>
                </a:lnTo>
                <a:lnTo>
                  <a:pt x="70485" y="4992754"/>
                </a:lnTo>
                <a:lnTo>
                  <a:pt x="83723" y="5033686"/>
                </a:lnTo>
                <a:lnTo>
                  <a:pt x="98348" y="5077724"/>
                </a:lnTo>
                <a:lnTo>
                  <a:pt x="108217" y="5128193"/>
                </a:lnTo>
                <a:lnTo>
                  <a:pt x="118875" y="5178357"/>
                </a:lnTo>
                <a:lnTo>
                  <a:pt x="130319" y="5228210"/>
                </a:lnTo>
                <a:lnTo>
                  <a:pt x="142542" y="5277745"/>
                </a:lnTo>
                <a:lnTo>
                  <a:pt x="155539" y="5326957"/>
                </a:lnTo>
                <a:lnTo>
                  <a:pt x="169305" y="5375838"/>
                </a:lnTo>
                <a:lnTo>
                  <a:pt x="183834" y="5424383"/>
                </a:lnTo>
                <a:lnTo>
                  <a:pt x="199122" y="5472586"/>
                </a:lnTo>
                <a:lnTo>
                  <a:pt x="215163" y="5520440"/>
                </a:lnTo>
                <a:lnTo>
                  <a:pt x="231952" y="5567939"/>
                </a:lnTo>
                <a:lnTo>
                  <a:pt x="249483" y="5615076"/>
                </a:lnTo>
                <a:lnTo>
                  <a:pt x="267752" y="5661846"/>
                </a:lnTo>
                <a:lnTo>
                  <a:pt x="286753" y="5708243"/>
                </a:lnTo>
                <a:lnTo>
                  <a:pt x="306481" y="5754259"/>
                </a:lnTo>
                <a:lnTo>
                  <a:pt x="326930" y="5799889"/>
                </a:lnTo>
                <a:lnTo>
                  <a:pt x="348096" y="5845127"/>
                </a:lnTo>
                <a:lnTo>
                  <a:pt x="369972" y="5889966"/>
                </a:lnTo>
                <a:lnTo>
                  <a:pt x="392555" y="5934400"/>
                </a:lnTo>
                <a:lnTo>
                  <a:pt x="415837" y="5978423"/>
                </a:lnTo>
                <a:lnTo>
                  <a:pt x="439815" y="6022028"/>
                </a:lnTo>
                <a:lnTo>
                  <a:pt x="464483" y="6065210"/>
                </a:lnTo>
                <a:lnTo>
                  <a:pt x="489836" y="6107961"/>
                </a:lnTo>
                <a:lnTo>
                  <a:pt x="515868" y="6150277"/>
                </a:lnTo>
                <a:lnTo>
                  <a:pt x="542574" y="6192150"/>
                </a:lnTo>
                <a:lnTo>
                  <a:pt x="569950" y="6233574"/>
                </a:lnTo>
                <a:lnTo>
                  <a:pt x="597988" y="6274543"/>
                </a:lnTo>
                <a:lnTo>
                  <a:pt x="626686" y="6315051"/>
                </a:lnTo>
                <a:lnTo>
                  <a:pt x="656036" y="6355092"/>
                </a:lnTo>
                <a:lnTo>
                  <a:pt x="686034" y="6394659"/>
                </a:lnTo>
                <a:lnTo>
                  <a:pt x="716675" y="6433746"/>
                </a:lnTo>
                <a:lnTo>
                  <a:pt x="723649" y="6443945"/>
                </a:lnTo>
                <a:lnTo>
                  <a:pt x="745805" y="6475619"/>
                </a:lnTo>
                <a:lnTo>
                  <a:pt x="772039" y="6510301"/>
                </a:lnTo>
                <a:lnTo>
                  <a:pt x="799296" y="6545164"/>
                </a:lnTo>
                <a:lnTo>
                  <a:pt x="827577" y="6580171"/>
                </a:lnTo>
                <a:lnTo>
                  <a:pt x="856883" y="6615283"/>
                </a:lnTo>
                <a:lnTo>
                  <a:pt x="887214" y="6650462"/>
                </a:lnTo>
                <a:lnTo>
                  <a:pt x="918573" y="6685671"/>
                </a:lnTo>
                <a:lnTo>
                  <a:pt x="950960" y="6720871"/>
                </a:lnTo>
                <a:lnTo>
                  <a:pt x="984376" y="6756024"/>
                </a:lnTo>
                <a:lnTo>
                  <a:pt x="1018823" y="6791092"/>
                </a:lnTo>
                <a:lnTo>
                  <a:pt x="1054301" y="6826038"/>
                </a:lnTo>
                <a:lnTo>
                  <a:pt x="1090812" y="6860823"/>
                </a:lnTo>
                <a:lnTo>
                  <a:pt x="1128357" y="6895408"/>
                </a:lnTo>
                <a:lnTo>
                  <a:pt x="1166936" y="6929757"/>
                </a:lnTo>
                <a:lnTo>
                  <a:pt x="1206552" y="6963831"/>
                </a:lnTo>
                <a:lnTo>
                  <a:pt x="1247205" y="6997592"/>
                </a:lnTo>
                <a:lnTo>
                  <a:pt x="1288896" y="7031002"/>
                </a:lnTo>
                <a:lnTo>
                  <a:pt x="1331627" y="7064022"/>
                </a:lnTo>
                <a:lnTo>
                  <a:pt x="1375398" y="7096616"/>
                </a:lnTo>
                <a:lnTo>
                  <a:pt x="1415684" y="7125435"/>
                </a:lnTo>
                <a:lnTo>
                  <a:pt x="1456772" y="7153851"/>
                </a:lnTo>
                <a:lnTo>
                  <a:pt x="1498649" y="7181839"/>
                </a:lnTo>
                <a:lnTo>
                  <a:pt x="1541304" y="7209374"/>
                </a:lnTo>
                <a:lnTo>
                  <a:pt x="1584726" y="7236431"/>
                </a:lnTo>
                <a:lnTo>
                  <a:pt x="1628902" y="7262984"/>
                </a:lnTo>
                <a:lnTo>
                  <a:pt x="1673822" y="7289009"/>
                </a:lnTo>
                <a:lnTo>
                  <a:pt x="1719473" y="7314481"/>
                </a:lnTo>
                <a:lnTo>
                  <a:pt x="1765845" y="7339375"/>
                </a:lnTo>
                <a:lnTo>
                  <a:pt x="1842520" y="7378914"/>
                </a:lnTo>
                <a:lnTo>
                  <a:pt x="1957307" y="7432804"/>
                </a:lnTo>
                <a:lnTo>
                  <a:pt x="1962689" y="7434082"/>
                </a:lnTo>
                <a:lnTo>
                  <a:pt x="1966260" y="7440752"/>
                </a:lnTo>
                <a:lnTo>
                  <a:pt x="1968595" y="7443171"/>
                </a:lnTo>
                <a:lnTo>
                  <a:pt x="2058027" y="7547010"/>
                </a:lnTo>
                <a:lnTo>
                  <a:pt x="2131710" y="7621316"/>
                </a:lnTo>
                <a:lnTo>
                  <a:pt x="2182125" y="7670322"/>
                </a:lnTo>
                <a:lnTo>
                  <a:pt x="2294983" y="7760564"/>
                </a:lnTo>
                <a:lnTo>
                  <a:pt x="2412230" y="7839832"/>
                </a:lnTo>
                <a:lnTo>
                  <a:pt x="2540954" y="7915156"/>
                </a:lnTo>
                <a:lnTo>
                  <a:pt x="2582418" y="7936376"/>
                </a:lnTo>
                <a:lnTo>
                  <a:pt x="2596534" y="7943344"/>
                </a:lnTo>
                <a:lnTo>
                  <a:pt x="2642001" y="7969084"/>
                </a:lnTo>
                <a:lnTo>
                  <a:pt x="2688272" y="7993389"/>
                </a:lnTo>
                <a:lnTo>
                  <a:pt x="2735284" y="8016297"/>
                </a:lnTo>
                <a:lnTo>
                  <a:pt x="2782977" y="8037845"/>
                </a:lnTo>
                <a:lnTo>
                  <a:pt x="2831290" y="8058071"/>
                </a:lnTo>
                <a:lnTo>
                  <a:pt x="2880161" y="8077013"/>
                </a:lnTo>
                <a:lnTo>
                  <a:pt x="2929530" y="8094708"/>
                </a:lnTo>
                <a:lnTo>
                  <a:pt x="2931842" y="8095474"/>
                </a:lnTo>
                <a:lnTo>
                  <a:pt x="2931842" y="3084497"/>
                </a:lnTo>
                <a:close/>
              </a:path>
              <a:path w="2932430" h="8095615">
                <a:moveTo>
                  <a:pt x="1798788" y="317524"/>
                </a:moveTo>
                <a:lnTo>
                  <a:pt x="1757729" y="350496"/>
                </a:lnTo>
                <a:lnTo>
                  <a:pt x="1717276" y="384232"/>
                </a:lnTo>
                <a:lnTo>
                  <a:pt x="1677441" y="418719"/>
                </a:lnTo>
                <a:lnTo>
                  <a:pt x="1638235" y="453940"/>
                </a:lnTo>
                <a:lnTo>
                  <a:pt x="1599669" y="489881"/>
                </a:lnTo>
                <a:lnTo>
                  <a:pt x="1561752" y="526529"/>
                </a:lnTo>
                <a:lnTo>
                  <a:pt x="1524497" y="563868"/>
                </a:lnTo>
                <a:lnTo>
                  <a:pt x="1487914" y="601883"/>
                </a:lnTo>
                <a:lnTo>
                  <a:pt x="1452014" y="640561"/>
                </a:lnTo>
                <a:lnTo>
                  <a:pt x="1427218" y="675953"/>
                </a:lnTo>
                <a:lnTo>
                  <a:pt x="1398799" y="714087"/>
                </a:lnTo>
                <a:lnTo>
                  <a:pt x="1367052" y="755220"/>
                </a:lnTo>
                <a:lnTo>
                  <a:pt x="1294741" y="847518"/>
                </a:lnTo>
                <a:lnTo>
                  <a:pt x="1270893" y="879965"/>
                </a:lnTo>
                <a:lnTo>
                  <a:pt x="1245893" y="913723"/>
                </a:lnTo>
                <a:lnTo>
                  <a:pt x="1220342" y="949189"/>
                </a:lnTo>
                <a:lnTo>
                  <a:pt x="1181769" y="1006107"/>
                </a:lnTo>
                <a:lnTo>
                  <a:pt x="1155512" y="1046230"/>
                </a:lnTo>
                <a:lnTo>
                  <a:pt x="1116673" y="1110473"/>
                </a:lnTo>
                <a:lnTo>
                  <a:pt x="1108097" y="1124965"/>
                </a:lnTo>
                <a:lnTo>
                  <a:pt x="1105061" y="1128892"/>
                </a:lnTo>
                <a:lnTo>
                  <a:pt x="1100527" y="1131143"/>
                </a:lnTo>
                <a:lnTo>
                  <a:pt x="1097637" y="1133729"/>
                </a:lnTo>
                <a:lnTo>
                  <a:pt x="1000111" y="1212753"/>
                </a:lnTo>
                <a:lnTo>
                  <a:pt x="958825" y="1246721"/>
                </a:lnTo>
                <a:lnTo>
                  <a:pt x="920574" y="1282971"/>
                </a:lnTo>
                <a:lnTo>
                  <a:pt x="834315" y="1363502"/>
                </a:lnTo>
                <a:lnTo>
                  <a:pt x="821646" y="1375020"/>
                </a:lnTo>
                <a:lnTo>
                  <a:pt x="808904" y="1387533"/>
                </a:lnTo>
                <a:lnTo>
                  <a:pt x="795912" y="1400941"/>
                </a:lnTo>
                <a:lnTo>
                  <a:pt x="782495" y="1415145"/>
                </a:lnTo>
                <a:lnTo>
                  <a:pt x="721617" y="1478452"/>
                </a:lnTo>
                <a:lnTo>
                  <a:pt x="681234" y="1518650"/>
                </a:lnTo>
                <a:lnTo>
                  <a:pt x="642672" y="1558781"/>
                </a:lnTo>
                <a:lnTo>
                  <a:pt x="605863" y="1598852"/>
                </a:lnTo>
                <a:lnTo>
                  <a:pt x="570737" y="1638871"/>
                </a:lnTo>
                <a:lnTo>
                  <a:pt x="537225" y="1678844"/>
                </a:lnTo>
                <a:lnTo>
                  <a:pt x="505258" y="1718781"/>
                </a:lnTo>
                <a:lnTo>
                  <a:pt x="474767" y="1758687"/>
                </a:lnTo>
                <a:lnTo>
                  <a:pt x="445682" y="1798571"/>
                </a:lnTo>
                <a:lnTo>
                  <a:pt x="417935" y="1838440"/>
                </a:lnTo>
                <a:lnTo>
                  <a:pt x="391456" y="1878300"/>
                </a:lnTo>
                <a:lnTo>
                  <a:pt x="366176" y="1918161"/>
                </a:lnTo>
                <a:lnTo>
                  <a:pt x="342027" y="1958028"/>
                </a:lnTo>
                <a:lnTo>
                  <a:pt x="318938" y="1997910"/>
                </a:lnTo>
                <a:lnTo>
                  <a:pt x="296841" y="2037813"/>
                </a:lnTo>
                <a:lnTo>
                  <a:pt x="275667" y="2077746"/>
                </a:lnTo>
                <a:lnTo>
                  <a:pt x="255346" y="2117716"/>
                </a:lnTo>
                <a:lnTo>
                  <a:pt x="235810" y="2157729"/>
                </a:lnTo>
                <a:lnTo>
                  <a:pt x="161268" y="2330782"/>
                </a:lnTo>
                <a:lnTo>
                  <a:pt x="98662" y="2510829"/>
                </a:lnTo>
                <a:lnTo>
                  <a:pt x="46496" y="2702163"/>
                </a:lnTo>
                <a:lnTo>
                  <a:pt x="36529" y="2752587"/>
                </a:lnTo>
                <a:lnTo>
                  <a:pt x="25967" y="2803868"/>
                </a:lnTo>
                <a:lnTo>
                  <a:pt x="15426" y="2856188"/>
                </a:lnTo>
                <a:lnTo>
                  <a:pt x="5524" y="2909727"/>
                </a:lnTo>
                <a:lnTo>
                  <a:pt x="5920" y="2929951"/>
                </a:lnTo>
                <a:lnTo>
                  <a:pt x="5590" y="2955104"/>
                </a:lnTo>
                <a:lnTo>
                  <a:pt x="4709" y="2983856"/>
                </a:lnTo>
                <a:lnTo>
                  <a:pt x="3450" y="3014876"/>
                </a:lnTo>
                <a:lnTo>
                  <a:pt x="487" y="3078434"/>
                </a:lnTo>
                <a:lnTo>
                  <a:pt x="0" y="3093692"/>
                </a:lnTo>
                <a:lnTo>
                  <a:pt x="292" y="3108406"/>
                </a:lnTo>
                <a:lnTo>
                  <a:pt x="889" y="3122380"/>
                </a:lnTo>
                <a:lnTo>
                  <a:pt x="1314" y="3135417"/>
                </a:lnTo>
                <a:lnTo>
                  <a:pt x="3775" y="3175061"/>
                </a:lnTo>
                <a:lnTo>
                  <a:pt x="7285" y="3186718"/>
                </a:lnTo>
                <a:lnTo>
                  <a:pt x="12732" y="3159994"/>
                </a:lnTo>
                <a:lnTo>
                  <a:pt x="21000" y="3084497"/>
                </a:lnTo>
                <a:lnTo>
                  <a:pt x="2931842" y="3084497"/>
                </a:lnTo>
                <a:lnTo>
                  <a:pt x="2931842" y="345262"/>
                </a:lnTo>
                <a:lnTo>
                  <a:pt x="1769242" y="345262"/>
                </a:lnTo>
                <a:lnTo>
                  <a:pt x="1769004" y="343317"/>
                </a:lnTo>
                <a:lnTo>
                  <a:pt x="1798788" y="317524"/>
                </a:lnTo>
                <a:close/>
              </a:path>
              <a:path w="2932430" h="8095615">
                <a:moveTo>
                  <a:pt x="2931842" y="0"/>
                </a:moveTo>
                <a:lnTo>
                  <a:pt x="2289495" y="0"/>
                </a:lnTo>
                <a:lnTo>
                  <a:pt x="2222210" y="35349"/>
                </a:lnTo>
                <a:lnTo>
                  <a:pt x="2175410" y="61620"/>
                </a:lnTo>
                <a:lnTo>
                  <a:pt x="2129428" y="88881"/>
                </a:lnTo>
                <a:lnTo>
                  <a:pt x="2084281" y="116738"/>
                </a:lnTo>
                <a:lnTo>
                  <a:pt x="2040192" y="145176"/>
                </a:lnTo>
                <a:lnTo>
                  <a:pt x="1997287" y="174041"/>
                </a:lnTo>
                <a:lnTo>
                  <a:pt x="1955690" y="203177"/>
                </a:lnTo>
                <a:lnTo>
                  <a:pt x="1915529" y="232427"/>
                </a:lnTo>
                <a:lnTo>
                  <a:pt x="1876928" y="261635"/>
                </a:lnTo>
                <a:lnTo>
                  <a:pt x="1794560" y="326619"/>
                </a:lnTo>
                <a:lnTo>
                  <a:pt x="1769242" y="345262"/>
                </a:lnTo>
                <a:lnTo>
                  <a:pt x="2931842" y="345262"/>
                </a:lnTo>
                <a:lnTo>
                  <a:pt x="2931842" y="0"/>
                </a:lnTo>
                <a:close/>
              </a:path>
            </a:pathLst>
          </a:custGeom>
          <a:solidFill>
            <a:srgbClr val="FFE14B"/>
          </a:solid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67DFA9F0-9799-E840-B53C-42FCE93852F4}"/>
              </a:ext>
            </a:extLst>
          </p:cNvPr>
          <p:cNvSpPr/>
          <p:nvPr/>
        </p:nvSpPr>
        <p:spPr>
          <a:xfrm>
            <a:off x="17205959" y="0"/>
            <a:ext cx="2932430" cy="8095615"/>
          </a:xfrm>
          <a:custGeom>
            <a:avLst/>
            <a:gdLst/>
            <a:ahLst/>
            <a:cxnLst/>
            <a:rect l="l" t="t" r="r" b="b"/>
            <a:pathLst>
              <a:path w="2932430" h="8095615">
                <a:moveTo>
                  <a:pt x="2931842" y="3084497"/>
                </a:moveTo>
                <a:lnTo>
                  <a:pt x="21000" y="3084497"/>
                </a:lnTo>
                <a:lnTo>
                  <a:pt x="19190" y="3112660"/>
                </a:lnTo>
                <a:lnTo>
                  <a:pt x="17872" y="3140768"/>
                </a:lnTo>
                <a:lnTo>
                  <a:pt x="16730" y="3168805"/>
                </a:lnTo>
                <a:lnTo>
                  <a:pt x="15450" y="3196755"/>
                </a:lnTo>
                <a:lnTo>
                  <a:pt x="14273" y="3224630"/>
                </a:lnTo>
                <a:lnTo>
                  <a:pt x="12857" y="3252433"/>
                </a:lnTo>
                <a:lnTo>
                  <a:pt x="11762" y="3280163"/>
                </a:lnTo>
                <a:lnTo>
                  <a:pt x="11544" y="3307820"/>
                </a:lnTo>
                <a:lnTo>
                  <a:pt x="14581" y="3417764"/>
                </a:lnTo>
                <a:lnTo>
                  <a:pt x="15403" y="3445101"/>
                </a:lnTo>
                <a:lnTo>
                  <a:pt x="15940" y="3472408"/>
                </a:lnTo>
                <a:lnTo>
                  <a:pt x="17069" y="3499614"/>
                </a:lnTo>
                <a:lnTo>
                  <a:pt x="19670" y="3526651"/>
                </a:lnTo>
                <a:lnTo>
                  <a:pt x="30319" y="3634376"/>
                </a:lnTo>
                <a:lnTo>
                  <a:pt x="32948" y="3661213"/>
                </a:lnTo>
                <a:lnTo>
                  <a:pt x="38949" y="3714682"/>
                </a:lnTo>
                <a:lnTo>
                  <a:pt x="70412" y="3898975"/>
                </a:lnTo>
                <a:lnTo>
                  <a:pt x="73543" y="3913519"/>
                </a:lnTo>
                <a:lnTo>
                  <a:pt x="71260" y="3920754"/>
                </a:lnTo>
                <a:lnTo>
                  <a:pt x="67187" y="3945466"/>
                </a:lnTo>
                <a:lnTo>
                  <a:pt x="58971" y="3994939"/>
                </a:lnTo>
                <a:lnTo>
                  <a:pt x="51436" y="4044520"/>
                </a:lnTo>
                <a:lnTo>
                  <a:pt x="44594" y="4094215"/>
                </a:lnTo>
                <a:lnTo>
                  <a:pt x="38459" y="4144028"/>
                </a:lnTo>
                <a:lnTo>
                  <a:pt x="33045" y="4193965"/>
                </a:lnTo>
                <a:lnTo>
                  <a:pt x="28364" y="4244031"/>
                </a:lnTo>
                <a:lnTo>
                  <a:pt x="24430" y="4294233"/>
                </a:lnTo>
                <a:lnTo>
                  <a:pt x="21256" y="4344574"/>
                </a:lnTo>
                <a:lnTo>
                  <a:pt x="18855" y="4395062"/>
                </a:lnTo>
                <a:lnTo>
                  <a:pt x="17241" y="4445700"/>
                </a:lnTo>
                <a:lnTo>
                  <a:pt x="16427" y="4496495"/>
                </a:lnTo>
                <a:lnTo>
                  <a:pt x="16426" y="4547452"/>
                </a:lnTo>
                <a:lnTo>
                  <a:pt x="17251" y="4598576"/>
                </a:lnTo>
                <a:lnTo>
                  <a:pt x="18917" y="4649872"/>
                </a:lnTo>
                <a:lnTo>
                  <a:pt x="21435" y="4701347"/>
                </a:lnTo>
                <a:lnTo>
                  <a:pt x="24819" y="4753006"/>
                </a:lnTo>
                <a:lnTo>
                  <a:pt x="29083" y="4804853"/>
                </a:lnTo>
                <a:lnTo>
                  <a:pt x="34075" y="4835701"/>
                </a:lnTo>
                <a:lnTo>
                  <a:pt x="38833" y="4867054"/>
                </a:lnTo>
                <a:lnTo>
                  <a:pt x="49941" y="4928179"/>
                </a:lnTo>
                <a:lnTo>
                  <a:pt x="70485" y="4992754"/>
                </a:lnTo>
                <a:lnTo>
                  <a:pt x="83723" y="5033686"/>
                </a:lnTo>
                <a:lnTo>
                  <a:pt x="98348" y="5077724"/>
                </a:lnTo>
                <a:lnTo>
                  <a:pt x="108217" y="5128193"/>
                </a:lnTo>
                <a:lnTo>
                  <a:pt x="118875" y="5178357"/>
                </a:lnTo>
                <a:lnTo>
                  <a:pt x="130319" y="5228210"/>
                </a:lnTo>
                <a:lnTo>
                  <a:pt x="142542" y="5277745"/>
                </a:lnTo>
                <a:lnTo>
                  <a:pt x="155539" y="5326957"/>
                </a:lnTo>
                <a:lnTo>
                  <a:pt x="169305" y="5375838"/>
                </a:lnTo>
                <a:lnTo>
                  <a:pt x="183834" y="5424383"/>
                </a:lnTo>
                <a:lnTo>
                  <a:pt x="199122" y="5472586"/>
                </a:lnTo>
                <a:lnTo>
                  <a:pt x="215163" y="5520440"/>
                </a:lnTo>
                <a:lnTo>
                  <a:pt x="231952" y="5567939"/>
                </a:lnTo>
                <a:lnTo>
                  <a:pt x="249483" y="5615076"/>
                </a:lnTo>
                <a:lnTo>
                  <a:pt x="267752" y="5661846"/>
                </a:lnTo>
                <a:lnTo>
                  <a:pt x="286753" y="5708243"/>
                </a:lnTo>
                <a:lnTo>
                  <a:pt x="306481" y="5754259"/>
                </a:lnTo>
                <a:lnTo>
                  <a:pt x="326930" y="5799889"/>
                </a:lnTo>
                <a:lnTo>
                  <a:pt x="348096" y="5845127"/>
                </a:lnTo>
                <a:lnTo>
                  <a:pt x="369972" y="5889966"/>
                </a:lnTo>
                <a:lnTo>
                  <a:pt x="392555" y="5934400"/>
                </a:lnTo>
                <a:lnTo>
                  <a:pt x="415837" y="5978423"/>
                </a:lnTo>
                <a:lnTo>
                  <a:pt x="439815" y="6022028"/>
                </a:lnTo>
                <a:lnTo>
                  <a:pt x="464483" y="6065210"/>
                </a:lnTo>
                <a:lnTo>
                  <a:pt x="489836" y="6107961"/>
                </a:lnTo>
                <a:lnTo>
                  <a:pt x="515868" y="6150277"/>
                </a:lnTo>
                <a:lnTo>
                  <a:pt x="542574" y="6192150"/>
                </a:lnTo>
                <a:lnTo>
                  <a:pt x="569950" y="6233574"/>
                </a:lnTo>
                <a:lnTo>
                  <a:pt x="597988" y="6274543"/>
                </a:lnTo>
                <a:lnTo>
                  <a:pt x="626686" y="6315051"/>
                </a:lnTo>
                <a:lnTo>
                  <a:pt x="656036" y="6355092"/>
                </a:lnTo>
                <a:lnTo>
                  <a:pt x="686034" y="6394659"/>
                </a:lnTo>
                <a:lnTo>
                  <a:pt x="716675" y="6433746"/>
                </a:lnTo>
                <a:lnTo>
                  <a:pt x="723649" y="6443945"/>
                </a:lnTo>
                <a:lnTo>
                  <a:pt x="745805" y="6475619"/>
                </a:lnTo>
                <a:lnTo>
                  <a:pt x="772039" y="6510301"/>
                </a:lnTo>
                <a:lnTo>
                  <a:pt x="799296" y="6545164"/>
                </a:lnTo>
                <a:lnTo>
                  <a:pt x="827577" y="6580171"/>
                </a:lnTo>
                <a:lnTo>
                  <a:pt x="856883" y="6615283"/>
                </a:lnTo>
                <a:lnTo>
                  <a:pt x="887214" y="6650462"/>
                </a:lnTo>
                <a:lnTo>
                  <a:pt x="918573" y="6685671"/>
                </a:lnTo>
                <a:lnTo>
                  <a:pt x="950960" y="6720871"/>
                </a:lnTo>
                <a:lnTo>
                  <a:pt x="984376" y="6756024"/>
                </a:lnTo>
                <a:lnTo>
                  <a:pt x="1018823" y="6791092"/>
                </a:lnTo>
                <a:lnTo>
                  <a:pt x="1054301" y="6826038"/>
                </a:lnTo>
                <a:lnTo>
                  <a:pt x="1090812" y="6860823"/>
                </a:lnTo>
                <a:lnTo>
                  <a:pt x="1128357" y="6895408"/>
                </a:lnTo>
                <a:lnTo>
                  <a:pt x="1166936" y="6929757"/>
                </a:lnTo>
                <a:lnTo>
                  <a:pt x="1206552" y="6963831"/>
                </a:lnTo>
                <a:lnTo>
                  <a:pt x="1247205" y="6997592"/>
                </a:lnTo>
                <a:lnTo>
                  <a:pt x="1288896" y="7031002"/>
                </a:lnTo>
                <a:lnTo>
                  <a:pt x="1331627" y="7064022"/>
                </a:lnTo>
                <a:lnTo>
                  <a:pt x="1375398" y="7096616"/>
                </a:lnTo>
                <a:lnTo>
                  <a:pt x="1415684" y="7125435"/>
                </a:lnTo>
                <a:lnTo>
                  <a:pt x="1456772" y="7153851"/>
                </a:lnTo>
                <a:lnTo>
                  <a:pt x="1498649" y="7181839"/>
                </a:lnTo>
                <a:lnTo>
                  <a:pt x="1541304" y="7209374"/>
                </a:lnTo>
                <a:lnTo>
                  <a:pt x="1584726" y="7236431"/>
                </a:lnTo>
                <a:lnTo>
                  <a:pt x="1628902" y="7262984"/>
                </a:lnTo>
                <a:lnTo>
                  <a:pt x="1673822" y="7289009"/>
                </a:lnTo>
                <a:lnTo>
                  <a:pt x="1719473" y="7314481"/>
                </a:lnTo>
                <a:lnTo>
                  <a:pt x="1765845" y="7339375"/>
                </a:lnTo>
                <a:lnTo>
                  <a:pt x="1842520" y="7378914"/>
                </a:lnTo>
                <a:lnTo>
                  <a:pt x="1957307" y="7432804"/>
                </a:lnTo>
                <a:lnTo>
                  <a:pt x="1962689" y="7434082"/>
                </a:lnTo>
                <a:lnTo>
                  <a:pt x="1966260" y="7440752"/>
                </a:lnTo>
                <a:lnTo>
                  <a:pt x="1968595" y="7443171"/>
                </a:lnTo>
                <a:lnTo>
                  <a:pt x="2058027" y="7547010"/>
                </a:lnTo>
                <a:lnTo>
                  <a:pt x="2131710" y="7621316"/>
                </a:lnTo>
                <a:lnTo>
                  <a:pt x="2182125" y="7670322"/>
                </a:lnTo>
                <a:lnTo>
                  <a:pt x="2294983" y="7760564"/>
                </a:lnTo>
                <a:lnTo>
                  <a:pt x="2412230" y="7839832"/>
                </a:lnTo>
                <a:lnTo>
                  <a:pt x="2540954" y="7915156"/>
                </a:lnTo>
                <a:lnTo>
                  <a:pt x="2582418" y="7936376"/>
                </a:lnTo>
                <a:lnTo>
                  <a:pt x="2596534" y="7943344"/>
                </a:lnTo>
                <a:lnTo>
                  <a:pt x="2642001" y="7969084"/>
                </a:lnTo>
                <a:lnTo>
                  <a:pt x="2688272" y="7993389"/>
                </a:lnTo>
                <a:lnTo>
                  <a:pt x="2735284" y="8016297"/>
                </a:lnTo>
                <a:lnTo>
                  <a:pt x="2782977" y="8037845"/>
                </a:lnTo>
                <a:lnTo>
                  <a:pt x="2831290" y="8058071"/>
                </a:lnTo>
                <a:lnTo>
                  <a:pt x="2880161" y="8077013"/>
                </a:lnTo>
                <a:lnTo>
                  <a:pt x="2929530" y="8094708"/>
                </a:lnTo>
                <a:lnTo>
                  <a:pt x="2931842" y="8095474"/>
                </a:lnTo>
                <a:lnTo>
                  <a:pt x="2931842" y="3084497"/>
                </a:lnTo>
                <a:close/>
              </a:path>
              <a:path w="2932430" h="8095615">
                <a:moveTo>
                  <a:pt x="1798788" y="317524"/>
                </a:moveTo>
                <a:lnTo>
                  <a:pt x="1757729" y="350496"/>
                </a:lnTo>
                <a:lnTo>
                  <a:pt x="1717276" y="384232"/>
                </a:lnTo>
                <a:lnTo>
                  <a:pt x="1677441" y="418719"/>
                </a:lnTo>
                <a:lnTo>
                  <a:pt x="1638235" y="453940"/>
                </a:lnTo>
                <a:lnTo>
                  <a:pt x="1599669" y="489881"/>
                </a:lnTo>
                <a:lnTo>
                  <a:pt x="1561752" y="526529"/>
                </a:lnTo>
                <a:lnTo>
                  <a:pt x="1524497" y="563868"/>
                </a:lnTo>
                <a:lnTo>
                  <a:pt x="1487914" y="601883"/>
                </a:lnTo>
                <a:lnTo>
                  <a:pt x="1452014" y="640561"/>
                </a:lnTo>
                <a:lnTo>
                  <a:pt x="1427218" y="675953"/>
                </a:lnTo>
                <a:lnTo>
                  <a:pt x="1398799" y="714087"/>
                </a:lnTo>
                <a:lnTo>
                  <a:pt x="1367052" y="755220"/>
                </a:lnTo>
                <a:lnTo>
                  <a:pt x="1294741" y="847518"/>
                </a:lnTo>
                <a:lnTo>
                  <a:pt x="1270893" y="879965"/>
                </a:lnTo>
                <a:lnTo>
                  <a:pt x="1245893" y="913723"/>
                </a:lnTo>
                <a:lnTo>
                  <a:pt x="1220342" y="949189"/>
                </a:lnTo>
                <a:lnTo>
                  <a:pt x="1181769" y="1006107"/>
                </a:lnTo>
                <a:lnTo>
                  <a:pt x="1155512" y="1046230"/>
                </a:lnTo>
                <a:lnTo>
                  <a:pt x="1116673" y="1110473"/>
                </a:lnTo>
                <a:lnTo>
                  <a:pt x="1108097" y="1124965"/>
                </a:lnTo>
                <a:lnTo>
                  <a:pt x="1105061" y="1128892"/>
                </a:lnTo>
                <a:lnTo>
                  <a:pt x="1100527" y="1131143"/>
                </a:lnTo>
                <a:lnTo>
                  <a:pt x="1097637" y="1133729"/>
                </a:lnTo>
                <a:lnTo>
                  <a:pt x="1000111" y="1212753"/>
                </a:lnTo>
                <a:lnTo>
                  <a:pt x="958825" y="1246721"/>
                </a:lnTo>
                <a:lnTo>
                  <a:pt x="920574" y="1282971"/>
                </a:lnTo>
                <a:lnTo>
                  <a:pt x="834315" y="1363502"/>
                </a:lnTo>
                <a:lnTo>
                  <a:pt x="821646" y="1375020"/>
                </a:lnTo>
                <a:lnTo>
                  <a:pt x="808904" y="1387533"/>
                </a:lnTo>
                <a:lnTo>
                  <a:pt x="795912" y="1400941"/>
                </a:lnTo>
                <a:lnTo>
                  <a:pt x="782495" y="1415145"/>
                </a:lnTo>
                <a:lnTo>
                  <a:pt x="721617" y="1478452"/>
                </a:lnTo>
                <a:lnTo>
                  <a:pt x="681234" y="1518650"/>
                </a:lnTo>
                <a:lnTo>
                  <a:pt x="642672" y="1558781"/>
                </a:lnTo>
                <a:lnTo>
                  <a:pt x="605863" y="1598852"/>
                </a:lnTo>
                <a:lnTo>
                  <a:pt x="570737" y="1638871"/>
                </a:lnTo>
                <a:lnTo>
                  <a:pt x="537225" y="1678844"/>
                </a:lnTo>
                <a:lnTo>
                  <a:pt x="505258" y="1718781"/>
                </a:lnTo>
                <a:lnTo>
                  <a:pt x="474767" y="1758687"/>
                </a:lnTo>
                <a:lnTo>
                  <a:pt x="445682" y="1798571"/>
                </a:lnTo>
                <a:lnTo>
                  <a:pt x="417935" y="1838440"/>
                </a:lnTo>
                <a:lnTo>
                  <a:pt x="391456" y="1878300"/>
                </a:lnTo>
                <a:lnTo>
                  <a:pt x="366176" y="1918161"/>
                </a:lnTo>
                <a:lnTo>
                  <a:pt x="342027" y="1958028"/>
                </a:lnTo>
                <a:lnTo>
                  <a:pt x="318938" y="1997910"/>
                </a:lnTo>
                <a:lnTo>
                  <a:pt x="296841" y="2037813"/>
                </a:lnTo>
                <a:lnTo>
                  <a:pt x="275667" y="2077746"/>
                </a:lnTo>
                <a:lnTo>
                  <a:pt x="255346" y="2117716"/>
                </a:lnTo>
                <a:lnTo>
                  <a:pt x="235810" y="2157729"/>
                </a:lnTo>
                <a:lnTo>
                  <a:pt x="161268" y="2330782"/>
                </a:lnTo>
                <a:lnTo>
                  <a:pt x="98662" y="2510829"/>
                </a:lnTo>
                <a:lnTo>
                  <a:pt x="46496" y="2702163"/>
                </a:lnTo>
                <a:lnTo>
                  <a:pt x="36529" y="2752587"/>
                </a:lnTo>
                <a:lnTo>
                  <a:pt x="25967" y="2803868"/>
                </a:lnTo>
                <a:lnTo>
                  <a:pt x="15426" y="2856188"/>
                </a:lnTo>
                <a:lnTo>
                  <a:pt x="5524" y="2909727"/>
                </a:lnTo>
                <a:lnTo>
                  <a:pt x="5920" y="2929951"/>
                </a:lnTo>
                <a:lnTo>
                  <a:pt x="5590" y="2955104"/>
                </a:lnTo>
                <a:lnTo>
                  <a:pt x="4709" y="2983856"/>
                </a:lnTo>
                <a:lnTo>
                  <a:pt x="3450" y="3014876"/>
                </a:lnTo>
                <a:lnTo>
                  <a:pt x="487" y="3078434"/>
                </a:lnTo>
                <a:lnTo>
                  <a:pt x="0" y="3093692"/>
                </a:lnTo>
                <a:lnTo>
                  <a:pt x="292" y="3108406"/>
                </a:lnTo>
                <a:lnTo>
                  <a:pt x="889" y="3122380"/>
                </a:lnTo>
                <a:lnTo>
                  <a:pt x="1314" y="3135417"/>
                </a:lnTo>
                <a:lnTo>
                  <a:pt x="3775" y="3175061"/>
                </a:lnTo>
                <a:lnTo>
                  <a:pt x="7285" y="3186718"/>
                </a:lnTo>
                <a:lnTo>
                  <a:pt x="12732" y="3159994"/>
                </a:lnTo>
                <a:lnTo>
                  <a:pt x="21000" y="3084497"/>
                </a:lnTo>
                <a:lnTo>
                  <a:pt x="2931842" y="3084497"/>
                </a:lnTo>
                <a:lnTo>
                  <a:pt x="2931842" y="345262"/>
                </a:lnTo>
                <a:lnTo>
                  <a:pt x="1769242" y="345262"/>
                </a:lnTo>
                <a:lnTo>
                  <a:pt x="1769004" y="343317"/>
                </a:lnTo>
                <a:lnTo>
                  <a:pt x="1798788" y="317524"/>
                </a:lnTo>
                <a:close/>
              </a:path>
              <a:path w="2932430" h="8095615">
                <a:moveTo>
                  <a:pt x="2931842" y="0"/>
                </a:moveTo>
                <a:lnTo>
                  <a:pt x="2289495" y="0"/>
                </a:lnTo>
                <a:lnTo>
                  <a:pt x="2222210" y="35349"/>
                </a:lnTo>
                <a:lnTo>
                  <a:pt x="2175410" y="61620"/>
                </a:lnTo>
                <a:lnTo>
                  <a:pt x="2129428" y="88881"/>
                </a:lnTo>
                <a:lnTo>
                  <a:pt x="2084281" y="116738"/>
                </a:lnTo>
                <a:lnTo>
                  <a:pt x="2040192" y="145176"/>
                </a:lnTo>
                <a:lnTo>
                  <a:pt x="1997287" y="174041"/>
                </a:lnTo>
                <a:lnTo>
                  <a:pt x="1955690" y="203177"/>
                </a:lnTo>
                <a:lnTo>
                  <a:pt x="1915529" y="232427"/>
                </a:lnTo>
                <a:lnTo>
                  <a:pt x="1876928" y="261635"/>
                </a:lnTo>
                <a:lnTo>
                  <a:pt x="1794560" y="326619"/>
                </a:lnTo>
                <a:lnTo>
                  <a:pt x="1769242" y="345262"/>
                </a:lnTo>
                <a:lnTo>
                  <a:pt x="2931842" y="345262"/>
                </a:lnTo>
                <a:lnTo>
                  <a:pt x="2931842" y="0"/>
                </a:lnTo>
                <a:close/>
              </a:path>
            </a:pathLst>
          </a:custGeom>
          <a:solidFill>
            <a:srgbClr val="FFE14B"/>
          </a:solidFill>
        </p:spPr>
        <p:txBody>
          <a:bodyPr wrap="square" lIns="0" tIns="0" rIns="0" bIns="0" rtlCol="0"/>
          <a:lstStyle/>
          <a:p>
            <a:endParaRPr dirty="0"/>
          </a:p>
        </p:txBody>
      </p:sp>
      <p:sp>
        <p:nvSpPr>
          <p:cNvPr id="2" name="object 2"/>
          <p:cNvSpPr txBox="1">
            <a:spLocks noGrp="1"/>
          </p:cNvSpPr>
          <p:nvPr>
            <p:ph type="title"/>
          </p:nvPr>
        </p:nvSpPr>
        <p:spPr>
          <a:xfrm>
            <a:off x="0" y="4499872"/>
            <a:ext cx="20104099" cy="1955663"/>
          </a:xfrm>
          <a:prstGeom prst="rect">
            <a:avLst/>
          </a:prstGeom>
        </p:spPr>
        <p:txBody>
          <a:bodyPr vert="horz" wrap="square" lIns="0" tIns="473709" rIns="0" bIns="0" rtlCol="0">
            <a:spAutoFit/>
          </a:bodyPr>
          <a:lstStyle/>
          <a:p>
            <a:pPr algn="ctr">
              <a:spcBef>
                <a:spcPts val="1230"/>
              </a:spcBef>
            </a:pPr>
            <a:r>
              <a:rPr sz="9600" b="1" dirty="0">
                <a:solidFill>
                  <a:srgbClr val="079392"/>
                </a:solidFill>
                <a:latin typeface="Roc Grotesk Condensed Black" pitchFamily="2" charset="77"/>
                <a:cs typeface="CampaignLight"/>
              </a:rPr>
              <a:t>Human Papillomavirus</a:t>
            </a:r>
            <a:endParaRPr sz="9600" b="1" dirty="0">
              <a:latin typeface="Roc Grotesk Condensed Black" pitchFamily="2" charset="77"/>
              <a:cs typeface="CampaignLight"/>
            </a:endParaRPr>
          </a:p>
        </p:txBody>
      </p:sp>
      <p:sp>
        <p:nvSpPr>
          <p:cNvPr id="3" name="object 3"/>
          <p:cNvSpPr/>
          <p:nvPr/>
        </p:nvSpPr>
        <p:spPr>
          <a:xfrm>
            <a:off x="0" y="8376710"/>
            <a:ext cx="5982970" cy="2932430"/>
          </a:xfrm>
          <a:custGeom>
            <a:avLst/>
            <a:gdLst/>
            <a:ahLst/>
            <a:cxnLst/>
            <a:rect l="l" t="t" r="r" b="b"/>
            <a:pathLst>
              <a:path w="5982970" h="2932429">
                <a:moveTo>
                  <a:pt x="2977845" y="78257"/>
                </a:moveTo>
                <a:lnTo>
                  <a:pt x="2930753" y="61810"/>
                </a:lnTo>
                <a:lnTo>
                  <a:pt x="2883039" y="47256"/>
                </a:lnTo>
                <a:lnTo>
                  <a:pt x="2834779" y="34594"/>
                </a:lnTo>
                <a:lnTo>
                  <a:pt x="2786075" y="23850"/>
                </a:lnTo>
                <a:lnTo>
                  <a:pt x="2736989" y="14998"/>
                </a:lnTo>
                <a:lnTo>
                  <a:pt x="2687624" y="8077"/>
                </a:lnTo>
                <a:lnTo>
                  <a:pt x="2638044" y="3073"/>
                </a:lnTo>
                <a:lnTo>
                  <a:pt x="2588349" y="0"/>
                </a:lnTo>
                <a:lnTo>
                  <a:pt x="2675115" y="16027"/>
                </a:lnTo>
                <a:lnTo>
                  <a:pt x="2770606" y="32283"/>
                </a:lnTo>
                <a:lnTo>
                  <a:pt x="2787751" y="35509"/>
                </a:lnTo>
                <a:lnTo>
                  <a:pt x="2802496" y="38912"/>
                </a:lnTo>
                <a:lnTo>
                  <a:pt x="2815094" y="42024"/>
                </a:lnTo>
                <a:lnTo>
                  <a:pt x="2842425" y="47828"/>
                </a:lnTo>
                <a:lnTo>
                  <a:pt x="2853575" y="49707"/>
                </a:lnTo>
                <a:lnTo>
                  <a:pt x="2860725" y="50419"/>
                </a:lnTo>
                <a:lnTo>
                  <a:pt x="2865297" y="50380"/>
                </a:lnTo>
                <a:lnTo>
                  <a:pt x="2870314" y="49987"/>
                </a:lnTo>
                <a:lnTo>
                  <a:pt x="2872219" y="48628"/>
                </a:lnTo>
                <a:lnTo>
                  <a:pt x="2886227" y="50634"/>
                </a:lnTo>
                <a:lnTo>
                  <a:pt x="2899041" y="53568"/>
                </a:lnTo>
                <a:lnTo>
                  <a:pt x="2917621" y="58889"/>
                </a:lnTo>
                <a:lnTo>
                  <a:pt x="2943428" y="66992"/>
                </a:lnTo>
                <a:lnTo>
                  <a:pt x="2977845" y="78257"/>
                </a:lnTo>
                <a:close/>
              </a:path>
              <a:path w="5982970" h="2932429">
                <a:moveTo>
                  <a:pt x="3085706" y="174612"/>
                </a:moveTo>
                <a:lnTo>
                  <a:pt x="3064980" y="164490"/>
                </a:lnTo>
                <a:lnTo>
                  <a:pt x="3044710" y="155536"/>
                </a:lnTo>
                <a:lnTo>
                  <a:pt x="3025102" y="147205"/>
                </a:lnTo>
                <a:lnTo>
                  <a:pt x="2979394" y="127139"/>
                </a:lnTo>
                <a:lnTo>
                  <a:pt x="2970542" y="123786"/>
                </a:lnTo>
                <a:lnTo>
                  <a:pt x="2936163" y="111734"/>
                </a:lnTo>
                <a:lnTo>
                  <a:pt x="2887929" y="94602"/>
                </a:lnTo>
                <a:lnTo>
                  <a:pt x="2811018" y="72504"/>
                </a:lnTo>
                <a:lnTo>
                  <a:pt x="2767419" y="64198"/>
                </a:lnTo>
                <a:lnTo>
                  <a:pt x="2757970" y="63500"/>
                </a:lnTo>
                <a:lnTo>
                  <a:pt x="2755887" y="63906"/>
                </a:lnTo>
                <a:lnTo>
                  <a:pt x="2760357" y="65328"/>
                </a:lnTo>
                <a:lnTo>
                  <a:pt x="2785605" y="71577"/>
                </a:lnTo>
                <a:lnTo>
                  <a:pt x="2804617" y="76987"/>
                </a:lnTo>
                <a:lnTo>
                  <a:pt x="2851810" y="89903"/>
                </a:lnTo>
                <a:lnTo>
                  <a:pt x="2905468" y="106718"/>
                </a:lnTo>
                <a:lnTo>
                  <a:pt x="2959328" y="125806"/>
                </a:lnTo>
                <a:lnTo>
                  <a:pt x="3007144" y="145567"/>
                </a:lnTo>
                <a:lnTo>
                  <a:pt x="3026816" y="152603"/>
                </a:lnTo>
                <a:lnTo>
                  <a:pt x="3046641" y="159435"/>
                </a:lnTo>
                <a:lnTo>
                  <a:pt x="3066351" y="166598"/>
                </a:lnTo>
                <a:lnTo>
                  <a:pt x="3085706" y="174612"/>
                </a:lnTo>
                <a:close/>
              </a:path>
              <a:path w="5982970" h="2932429">
                <a:moveTo>
                  <a:pt x="3632682" y="481774"/>
                </a:moveTo>
                <a:lnTo>
                  <a:pt x="3630193" y="480745"/>
                </a:lnTo>
                <a:lnTo>
                  <a:pt x="3628085" y="480745"/>
                </a:lnTo>
                <a:lnTo>
                  <a:pt x="3632682" y="481774"/>
                </a:lnTo>
                <a:close/>
              </a:path>
              <a:path w="5982970" h="2932429">
                <a:moveTo>
                  <a:pt x="3661029" y="493445"/>
                </a:moveTo>
                <a:lnTo>
                  <a:pt x="3642690" y="485902"/>
                </a:lnTo>
                <a:lnTo>
                  <a:pt x="3542766" y="468045"/>
                </a:lnTo>
                <a:lnTo>
                  <a:pt x="3528441" y="468045"/>
                </a:lnTo>
                <a:lnTo>
                  <a:pt x="3525113" y="455345"/>
                </a:lnTo>
                <a:lnTo>
                  <a:pt x="3462528" y="391845"/>
                </a:lnTo>
                <a:lnTo>
                  <a:pt x="3443097" y="379145"/>
                </a:lnTo>
                <a:lnTo>
                  <a:pt x="3432632" y="366445"/>
                </a:lnTo>
                <a:lnTo>
                  <a:pt x="3429774" y="366445"/>
                </a:lnTo>
                <a:lnTo>
                  <a:pt x="3432759" y="379145"/>
                </a:lnTo>
                <a:lnTo>
                  <a:pt x="3426256" y="379145"/>
                </a:lnTo>
                <a:lnTo>
                  <a:pt x="3419284" y="366445"/>
                </a:lnTo>
                <a:lnTo>
                  <a:pt x="3409950" y="366445"/>
                </a:lnTo>
                <a:lnTo>
                  <a:pt x="3397935" y="353745"/>
                </a:lnTo>
                <a:lnTo>
                  <a:pt x="3314662" y="290245"/>
                </a:lnTo>
                <a:lnTo>
                  <a:pt x="3362185" y="328345"/>
                </a:lnTo>
                <a:lnTo>
                  <a:pt x="3451796" y="404545"/>
                </a:lnTo>
                <a:lnTo>
                  <a:pt x="3493833" y="442645"/>
                </a:lnTo>
                <a:lnTo>
                  <a:pt x="3512540" y="455345"/>
                </a:lnTo>
                <a:lnTo>
                  <a:pt x="3516680" y="468045"/>
                </a:lnTo>
                <a:lnTo>
                  <a:pt x="3525697" y="468045"/>
                </a:lnTo>
                <a:lnTo>
                  <a:pt x="3569690" y="480745"/>
                </a:lnTo>
                <a:lnTo>
                  <a:pt x="3659911" y="493445"/>
                </a:lnTo>
                <a:lnTo>
                  <a:pt x="3661029" y="493445"/>
                </a:lnTo>
                <a:close/>
              </a:path>
              <a:path w="5982970" h="2932429">
                <a:moveTo>
                  <a:pt x="3684968" y="493445"/>
                </a:moveTo>
                <a:lnTo>
                  <a:pt x="3632682" y="481774"/>
                </a:lnTo>
                <a:lnTo>
                  <a:pt x="3642690" y="485902"/>
                </a:lnTo>
                <a:lnTo>
                  <a:pt x="3684968" y="493445"/>
                </a:lnTo>
                <a:close/>
              </a:path>
              <a:path w="5982970" h="2932429">
                <a:moveTo>
                  <a:pt x="5982614" y="2931845"/>
                </a:moveTo>
                <a:lnTo>
                  <a:pt x="5978918" y="2919145"/>
                </a:lnTo>
                <a:lnTo>
                  <a:pt x="5976493" y="2919145"/>
                </a:lnTo>
                <a:lnTo>
                  <a:pt x="5975147" y="2906445"/>
                </a:lnTo>
                <a:lnTo>
                  <a:pt x="5975921" y="2906445"/>
                </a:lnTo>
                <a:lnTo>
                  <a:pt x="5974893" y="2893745"/>
                </a:lnTo>
                <a:lnTo>
                  <a:pt x="5969076" y="2881045"/>
                </a:lnTo>
                <a:lnTo>
                  <a:pt x="5955601" y="2855645"/>
                </a:lnTo>
                <a:lnTo>
                  <a:pt x="5931611" y="2817545"/>
                </a:lnTo>
                <a:lnTo>
                  <a:pt x="5909437" y="2779445"/>
                </a:lnTo>
                <a:lnTo>
                  <a:pt x="5889612" y="2741345"/>
                </a:lnTo>
                <a:lnTo>
                  <a:pt x="5872150" y="2715945"/>
                </a:lnTo>
                <a:lnTo>
                  <a:pt x="5857087" y="2703245"/>
                </a:lnTo>
                <a:lnTo>
                  <a:pt x="5842825" y="2677845"/>
                </a:lnTo>
                <a:lnTo>
                  <a:pt x="5830748" y="2665145"/>
                </a:lnTo>
                <a:lnTo>
                  <a:pt x="5820689" y="2652445"/>
                </a:lnTo>
                <a:lnTo>
                  <a:pt x="5812460" y="2639745"/>
                </a:lnTo>
                <a:lnTo>
                  <a:pt x="5800712" y="2627045"/>
                </a:lnTo>
                <a:lnTo>
                  <a:pt x="5787466" y="2627045"/>
                </a:lnTo>
                <a:lnTo>
                  <a:pt x="5739295" y="2576245"/>
                </a:lnTo>
                <a:lnTo>
                  <a:pt x="5664936" y="2500045"/>
                </a:lnTo>
                <a:lnTo>
                  <a:pt x="5679592" y="2512745"/>
                </a:lnTo>
                <a:lnTo>
                  <a:pt x="5667057" y="2500045"/>
                </a:lnTo>
                <a:lnTo>
                  <a:pt x="5654510" y="2487345"/>
                </a:lnTo>
                <a:lnTo>
                  <a:pt x="5628843" y="2461945"/>
                </a:lnTo>
                <a:lnTo>
                  <a:pt x="5602554" y="2436545"/>
                </a:lnTo>
                <a:lnTo>
                  <a:pt x="5575617" y="2411145"/>
                </a:lnTo>
                <a:lnTo>
                  <a:pt x="5563349" y="2373045"/>
                </a:lnTo>
                <a:lnTo>
                  <a:pt x="5550205" y="2322245"/>
                </a:lnTo>
                <a:lnTo>
                  <a:pt x="5536235" y="2271445"/>
                </a:lnTo>
                <a:lnTo>
                  <a:pt x="5521452" y="2220645"/>
                </a:lnTo>
                <a:lnTo>
                  <a:pt x="5505932" y="2169845"/>
                </a:lnTo>
                <a:lnTo>
                  <a:pt x="5497690" y="2144445"/>
                </a:lnTo>
                <a:lnTo>
                  <a:pt x="5490908" y="2119045"/>
                </a:lnTo>
                <a:lnTo>
                  <a:pt x="5492432" y="2106345"/>
                </a:lnTo>
                <a:lnTo>
                  <a:pt x="5506148" y="2131745"/>
                </a:lnTo>
                <a:lnTo>
                  <a:pt x="5535942" y="2195245"/>
                </a:lnTo>
                <a:lnTo>
                  <a:pt x="5519496" y="2157145"/>
                </a:lnTo>
                <a:lnTo>
                  <a:pt x="5505158" y="2106345"/>
                </a:lnTo>
                <a:lnTo>
                  <a:pt x="5491340" y="2068245"/>
                </a:lnTo>
                <a:lnTo>
                  <a:pt x="5476481" y="2017445"/>
                </a:lnTo>
                <a:lnTo>
                  <a:pt x="5438152" y="1928545"/>
                </a:lnTo>
                <a:lnTo>
                  <a:pt x="5414327" y="1877745"/>
                </a:lnTo>
                <a:lnTo>
                  <a:pt x="5407380" y="1852345"/>
                </a:lnTo>
                <a:lnTo>
                  <a:pt x="5399456" y="1839645"/>
                </a:lnTo>
                <a:lnTo>
                  <a:pt x="5390921" y="1826945"/>
                </a:lnTo>
                <a:lnTo>
                  <a:pt x="5382171" y="1814245"/>
                </a:lnTo>
                <a:lnTo>
                  <a:pt x="5357342" y="1763445"/>
                </a:lnTo>
                <a:lnTo>
                  <a:pt x="5309730" y="1687245"/>
                </a:lnTo>
                <a:lnTo>
                  <a:pt x="5284851" y="1649145"/>
                </a:lnTo>
                <a:lnTo>
                  <a:pt x="5237721" y="1572945"/>
                </a:lnTo>
                <a:lnTo>
                  <a:pt x="5215255" y="1534845"/>
                </a:lnTo>
                <a:lnTo>
                  <a:pt x="5191099" y="1509445"/>
                </a:lnTo>
                <a:lnTo>
                  <a:pt x="5167604" y="1471345"/>
                </a:lnTo>
                <a:lnTo>
                  <a:pt x="5144846" y="1445945"/>
                </a:lnTo>
                <a:lnTo>
                  <a:pt x="5122481" y="1420545"/>
                </a:lnTo>
                <a:lnTo>
                  <a:pt x="5100180" y="1382445"/>
                </a:lnTo>
                <a:lnTo>
                  <a:pt x="5002288" y="1268145"/>
                </a:lnTo>
                <a:lnTo>
                  <a:pt x="4996675" y="1268145"/>
                </a:lnTo>
                <a:lnTo>
                  <a:pt x="4991024" y="1255445"/>
                </a:lnTo>
                <a:lnTo>
                  <a:pt x="4985258" y="1255445"/>
                </a:lnTo>
                <a:lnTo>
                  <a:pt x="4911928" y="1179245"/>
                </a:lnTo>
                <a:lnTo>
                  <a:pt x="4862258" y="1128445"/>
                </a:lnTo>
                <a:lnTo>
                  <a:pt x="4807801" y="1077645"/>
                </a:lnTo>
                <a:lnTo>
                  <a:pt x="4750968" y="1026845"/>
                </a:lnTo>
                <a:lnTo>
                  <a:pt x="4721542" y="1001445"/>
                </a:lnTo>
                <a:lnTo>
                  <a:pt x="4689589" y="976045"/>
                </a:lnTo>
                <a:lnTo>
                  <a:pt x="4622685" y="925245"/>
                </a:lnTo>
                <a:lnTo>
                  <a:pt x="4587710" y="899845"/>
                </a:lnTo>
                <a:lnTo>
                  <a:pt x="4550473" y="874445"/>
                </a:lnTo>
                <a:lnTo>
                  <a:pt x="4568126" y="887145"/>
                </a:lnTo>
                <a:lnTo>
                  <a:pt x="4553547" y="887145"/>
                </a:lnTo>
                <a:lnTo>
                  <a:pt x="4526229" y="874445"/>
                </a:lnTo>
                <a:lnTo>
                  <a:pt x="4505693" y="861745"/>
                </a:lnTo>
                <a:lnTo>
                  <a:pt x="4414291" y="798245"/>
                </a:lnTo>
                <a:lnTo>
                  <a:pt x="4347159" y="760145"/>
                </a:lnTo>
                <a:lnTo>
                  <a:pt x="4322623" y="747445"/>
                </a:lnTo>
                <a:lnTo>
                  <a:pt x="4303471" y="734745"/>
                </a:lnTo>
                <a:lnTo>
                  <a:pt x="4289133" y="734745"/>
                </a:lnTo>
                <a:lnTo>
                  <a:pt x="4279074" y="722045"/>
                </a:lnTo>
                <a:lnTo>
                  <a:pt x="4269613" y="709345"/>
                </a:lnTo>
                <a:lnTo>
                  <a:pt x="4292485" y="709345"/>
                </a:lnTo>
                <a:lnTo>
                  <a:pt x="4279976" y="696645"/>
                </a:lnTo>
                <a:lnTo>
                  <a:pt x="4251147" y="683945"/>
                </a:lnTo>
                <a:lnTo>
                  <a:pt x="4234269" y="674433"/>
                </a:lnTo>
                <a:lnTo>
                  <a:pt x="4234269" y="709345"/>
                </a:lnTo>
                <a:lnTo>
                  <a:pt x="4218902" y="696645"/>
                </a:lnTo>
                <a:lnTo>
                  <a:pt x="4231500" y="696645"/>
                </a:lnTo>
                <a:lnTo>
                  <a:pt x="4234269" y="709345"/>
                </a:lnTo>
                <a:lnTo>
                  <a:pt x="4234269" y="674433"/>
                </a:lnTo>
                <a:lnTo>
                  <a:pt x="4228617" y="671245"/>
                </a:lnTo>
                <a:lnTo>
                  <a:pt x="4200169" y="658545"/>
                </a:lnTo>
                <a:lnTo>
                  <a:pt x="4165231" y="645845"/>
                </a:lnTo>
                <a:lnTo>
                  <a:pt x="4123245" y="620445"/>
                </a:lnTo>
                <a:lnTo>
                  <a:pt x="4111561" y="620445"/>
                </a:lnTo>
                <a:lnTo>
                  <a:pt x="4099445" y="607745"/>
                </a:lnTo>
                <a:lnTo>
                  <a:pt x="4073347" y="607745"/>
                </a:lnTo>
                <a:lnTo>
                  <a:pt x="4013911" y="582345"/>
                </a:lnTo>
                <a:lnTo>
                  <a:pt x="3945471" y="556945"/>
                </a:lnTo>
                <a:lnTo>
                  <a:pt x="3926903" y="556945"/>
                </a:lnTo>
                <a:lnTo>
                  <a:pt x="3907663" y="544245"/>
                </a:lnTo>
                <a:lnTo>
                  <a:pt x="3887660" y="544245"/>
                </a:lnTo>
                <a:lnTo>
                  <a:pt x="3866781" y="531545"/>
                </a:lnTo>
                <a:lnTo>
                  <a:pt x="3811473" y="518845"/>
                </a:lnTo>
                <a:lnTo>
                  <a:pt x="3763797" y="506145"/>
                </a:lnTo>
                <a:lnTo>
                  <a:pt x="3724287" y="506145"/>
                </a:lnTo>
                <a:lnTo>
                  <a:pt x="3693515" y="493445"/>
                </a:lnTo>
                <a:lnTo>
                  <a:pt x="3684968" y="493445"/>
                </a:lnTo>
                <a:lnTo>
                  <a:pt x="3672992" y="493445"/>
                </a:lnTo>
                <a:lnTo>
                  <a:pt x="3694468" y="506145"/>
                </a:lnTo>
                <a:lnTo>
                  <a:pt x="3715753" y="506145"/>
                </a:lnTo>
                <a:lnTo>
                  <a:pt x="3737038" y="518845"/>
                </a:lnTo>
                <a:lnTo>
                  <a:pt x="3758514" y="518845"/>
                </a:lnTo>
                <a:lnTo>
                  <a:pt x="3849179" y="544245"/>
                </a:lnTo>
                <a:lnTo>
                  <a:pt x="3861282" y="556945"/>
                </a:lnTo>
                <a:lnTo>
                  <a:pt x="3886174" y="556945"/>
                </a:lnTo>
                <a:lnTo>
                  <a:pt x="3898874" y="569645"/>
                </a:lnTo>
                <a:lnTo>
                  <a:pt x="3951782" y="582345"/>
                </a:lnTo>
                <a:lnTo>
                  <a:pt x="3980091" y="595045"/>
                </a:lnTo>
                <a:lnTo>
                  <a:pt x="4009796" y="607745"/>
                </a:lnTo>
                <a:lnTo>
                  <a:pt x="4041038" y="620445"/>
                </a:lnTo>
                <a:lnTo>
                  <a:pt x="4073918" y="620445"/>
                </a:lnTo>
                <a:lnTo>
                  <a:pt x="4080433" y="633145"/>
                </a:lnTo>
                <a:lnTo>
                  <a:pt x="4099623" y="633145"/>
                </a:lnTo>
                <a:lnTo>
                  <a:pt x="4127068" y="645845"/>
                </a:lnTo>
                <a:lnTo>
                  <a:pt x="4158373" y="671245"/>
                </a:lnTo>
                <a:lnTo>
                  <a:pt x="4189158" y="683945"/>
                </a:lnTo>
                <a:lnTo>
                  <a:pt x="4206621" y="692543"/>
                </a:lnTo>
                <a:lnTo>
                  <a:pt x="4180992" y="683945"/>
                </a:lnTo>
                <a:lnTo>
                  <a:pt x="4093934" y="645845"/>
                </a:lnTo>
                <a:lnTo>
                  <a:pt x="4077246" y="645845"/>
                </a:lnTo>
                <a:lnTo>
                  <a:pt x="4060634" y="633145"/>
                </a:lnTo>
                <a:lnTo>
                  <a:pt x="4044010" y="633145"/>
                </a:lnTo>
                <a:lnTo>
                  <a:pt x="3919105" y="582345"/>
                </a:lnTo>
                <a:lnTo>
                  <a:pt x="3889819" y="582345"/>
                </a:lnTo>
                <a:lnTo>
                  <a:pt x="3860571" y="569645"/>
                </a:lnTo>
                <a:lnTo>
                  <a:pt x="3803853" y="556945"/>
                </a:lnTo>
                <a:lnTo>
                  <a:pt x="3776256" y="544245"/>
                </a:lnTo>
                <a:lnTo>
                  <a:pt x="3749090" y="544245"/>
                </a:lnTo>
                <a:lnTo>
                  <a:pt x="3722281" y="531545"/>
                </a:lnTo>
                <a:lnTo>
                  <a:pt x="3695700" y="531545"/>
                </a:lnTo>
                <a:lnTo>
                  <a:pt x="3589782" y="506145"/>
                </a:lnTo>
                <a:lnTo>
                  <a:pt x="3513772" y="493445"/>
                </a:lnTo>
                <a:lnTo>
                  <a:pt x="3503980" y="493445"/>
                </a:lnTo>
                <a:lnTo>
                  <a:pt x="3495268" y="480745"/>
                </a:lnTo>
                <a:lnTo>
                  <a:pt x="3456584" y="442645"/>
                </a:lnTo>
                <a:lnTo>
                  <a:pt x="3436416" y="429945"/>
                </a:lnTo>
                <a:lnTo>
                  <a:pt x="3425964" y="417245"/>
                </a:lnTo>
                <a:lnTo>
                  <a:pt x="3414979" y="404545"/>
                </a:lnTo>
                <a:lnTo>
                  <a:pt x="3370122" y="366445"/>
                </a:lnTo>
                <a:lnTo>
                  <a:pt x="3346996" y="353745"/>
                </a:lnTo>
                <a:lnTo>
                  <a:pt x="3321977" y="328345"/>
                </a:lnTo>
                <a:lnTo>
                  <a:pt x="3275393" y="302945"/>
                </a:lnTo>
                <a:lnTo>
                  <a:pt x="3251873" y="277545"/>
                </a:lnTo>
                <a:lnTo>
                  <a:pt x="3227514" y="264845"/>
                </a:lnTo>
                <a:lnTo>
                  <a:pt x="3196704" y="252145"/>
                </a:lnTo>
                <a:lnTo>
                  <a:pt x="3159163" y="226745"/>
                </a:lnTo>
                <a:lnTo>
                  <a:pt x="3115856" y="201345"/>
                </a:lnTo>
                <a:lnTo>
                  <a:pt x="3067735" y="175945"/>
                </a:lnTo>
                <a:lnTo>
                  <a:pt x="3015729" y="163245"/>
                </a:lnTo>
                <a:lnTo>
                  <a:pt x="2960801" y="137845"/>
                </a:lnTo>
                <a:lnTo>
                  <a:pt x="2938843" y="125145"/>
                </a:lnTo>
                <a:lnTo>
                  <a:pt x="2916644" y="125145"/>
                </a:lnTo>
                <a:lnTo>
                  <a:pt x="2894279" y="112445"/>
                </a:lnTo>
                <a:lnTo>
                  <a:pt x="2871838" y="112445"/>
                </a:lnTo>
                <a:lnTo>
                  <a:pt x="2718981" y="74345"/>
                </a:lnTo>
                <a:lnTo>
                  <a:pt x="2658859" y="61645"/>
                </a:lnTo>
                <a:lnTo>
                  <a:pt x="2413343" y="61645"/>
                </a:lnTo>
                <a:lnTo>
                  <a:pt x="2418816" y="48945"/>
                </a:lnTo>
                <a:lnTo>
                  <a:pt x="2695257" y="48945"/>
                </a:lnTo>
                <a:lnTo>
                  <a:pt x="2646857" y="36245"/>
                </a:lnTo>
                <a:lnTo>
                  <a:pt x="2354757" y="36245"/>
                </a:lnTo>
                <a:lnTo>
                  <a:pt x="2258225" y="61645"/>
                </a:lnTo>
                <a:lnTo>
                  <a:pt x="2212327" y="61645"/>
                </a:lnTo>
                <a:lnTo>
                  <a:pt x="2189950" y="74345"/>
                </a:lnTo>
                <a:lnTo>
                  <a:pt x="2167737" y="74345"/>
                </a:lnTo>
                <a:lnTo>
                  <a:pt x="2156739" y="87045"/>
                </a:lnTo>
                <a:lnTo>
                  <a:pt x="2124138" y="87045"/>
                </a:lnTo>
                <a:lnTo>
                  <a:pt x="2061438" y="112445"/>
                </a:lnTo>
                <a:lnTo>
                  <a:pt x="2040864" y="112445"/>
                </a:lnTo>
                <a:lnTo>
                  <a:pt x="2020557" y="125145"/>
                </a:lnTo>
                <a:lnTo>
                  <a:pt x="2000732" y="125145"/>
                </a:lnTo>
                <a:lnTo>
                  <a:pt x="1925624" y="163245"/>
                </a:lnTo>
                <a:lnTo>
                  <a:pt x="1896186" y="163245"/>
                </a:lnTo>
                <a:lnTo>
                  <a:pt x="1841373" y="150545"/>
                </a:lnTo>
                <a:lnTo>
                  <a:pt x="1822284" y="150545"/>
                </a:lnTo>
                <a:lnTo>
                  <a:pt x="1803298" y="137845"/>
                </a:lnTo>
                <a:lnTo>
                  <a:pt x="1746681" y="137845"/>
                </a:lnTo>
                <a:lnTo>
                  <a:pt x="1709394" y="125145"/>
                </a:lnTo>
                <a:lnTo>
                  <a:pt x="1672361" y="125145"/>
                </a:lnTo>
                <a:lnTo>
                  <a:pt x="1635442" y="112445"/>
                </a:lnTo>
                <a:lnTo>
                  <a:pt x="1586534" y="112445"/>
                </a:lnTo>
                <a:lnTo>
                  <a:pt x="1537754" y="99745"/>
                </a:lnTo>
                <a:lnTo>
                  <a:pt x="1391183" y="99745"/>
                </a:lnTo>
                <a:lnTo>
                  <a:pt x="1341945" y="87045"/>
                </a:lnTo>
                <a:lnTo>
                  <a:pt x="1242314" y="87045"/>
                </a:lnTo>
                <a:lnTo>
                  <a:pt x="1191742" y="99745"/>
                </a:lnTo>
                <a:lnTo>
                  <a:pt x="1148397" y="99745"/>
                </a:lnTo>
                <a:lnTo>
                  <a:pt x="1163434" y="87045"/>
                </a:lnTo>
                <a:lnTo>
                  <a:pt x="1088631" y="87045"/>
                </a:lnTo>
                <a:lnTo>
                  <a:pt x="1088631" y="99745"/>
                </a:lnTo>
                <a:lnTo>
                  <a:pt x="1035888" y="112445"/>
                </a:lnTo>
                <a:lnTo>
                  <a:pt x="1079093" y="99745"/>
                </a:lnTo>
                <a:lnTo>
                  <a:pt x="1088631" y="99745"/>
                </a:lnTo>
                <a:lnTo>
                  <a:pt x="1088631" y="87045"/>
                </a:lnTo>
                <a:lnTo>
                  <a:pt x="1022781" y="87045"/>
                </a:lnTo>
                <a:lnTo>
                  <a:pt x="982980" y="99745"/>
                </a:lnTo>
                <a:lnTo>
                  <a:pt x="901458" y="99745"/>
                </a:lnTo>
                <a:lnTo>
                  <a:pt x="862317" y="112445"/>
                </a:lnTo>
                <a:lnTo>
                  <a:pt x="825957" y="112445"/>
                </a:lnTo>
                <a:lnTo>
                  <a:pt x="792327" y="125145"/>
                </a:lnTo>
                <a:lnTo>
                  <a:pt x="758736" y="125145"/>
                </a:lnTo>
                <a:lnTo>
                  <a:pt x="725246" y="137845"/>
                </a:lnTo>
                <a:lnTo>
                  <a:pt x="691946" y="137845"/>
                </a:lnTo>
                <a:lnTo>
                  <a:pt x="585457" y="175945"/>
                </a:lnTo>
                <a:lnTo>
                  <a:pt x="541451" y="188645"/>
                </a:lnTo>
                <a:lnTo>
                  <a:pt x="493903" y="201345"/>
                </a:lnTo>
                <a:lnTo>
                  <a:pt x="443204" y="214045"/>
                </a:lnTo>
                <a:lnTo>
                  <a:pt x="389801" y="239445"/>
                </a:lnTo>
                <a:lnTo>
                  <a:pt x="334111" y="252145"/>
                </a:lnTo>
                <a:lnTo>
                  <a:pt x="276529" y="277545"/>
                </a:lnTo>
                <a:lnTo>
                  <a:pt x="157429" y="328345"/>
                </a:lnTo>
                <a:lnTo>
                  <a:pt x="109728" y="341045"/>
                </a:lnTo>
                <a:lnTo>
                  <a:pt x="13804" y="391845"/>
                </a:lnTo>
                <a:lnTo>
                  <a:pt x="0" y="391845"/>
                </a:lnTo>
                <a:lnTo>
                  <a:pt x="0" y="2931845"/>
                </a:lnTo>
                <a:lnTo>
                  <a:pt x="5982614" y="2931845"/>
                </a:lnTo>
                <a:close/>
              </a:path>
            </a:pathLst>
          </a:custGeom>
          <a:solidFill>
            <a:srgbClr val="FF7E5F"/>
          </a:solidFill>
        </p:spPr>
        <p:txBody>
          <a:bodyPr wrap="square" lIns="0" tIns="0" rIns="0" bIns="0" rtlCol="0"/>
          <a:lstStyle/>
          <a:p>
            <a:endParaRPr/>
          </a:p>
        </p:txBody>
      </p:sp>
      <p:sp>
        <p:nvSpPr>
          <p:cNvPr id="6" name="object 2">
            <a:extLst>
              <a:ext uri="{FF2B5EF4-FFF2-40B4-BE49-F238E27FC236}">
                <a16:creationId xmlns:a16="http://schemas.microsoft.com/office/drawing/2014/main" id="{CD634CF6-8A45-A6D6-3395-BE453BF3BC46}"/>
              </a:ext>
            </a:extLst>
          </p:cNvPr>
          <p:cNvSpPr txBox="1">
            <a:spLocks/>
          </p:cNvSpPr>
          <p:nvPr/>
        </p:nvSpPr>
        <p:spPr>
          <a:xfrm>
            <a:off x="0" y="2531948"/>
            <a:ext cx="20104099" cy="2140329"/>
          </a:xfrm>
          <a:prstGeom prst="rect">
            <a:avLst/>
          </a:prstGeom>
        </p:spPr>
        <p:txBody>
          <a:bodyPr vert="horz" wrap="square" lIns="0" tIns="473709" rIns="0" bIns="0" rtlCol="0">
            <a:spAutoFit/>
          </a:bodyPr>
          <a:lstStyle>
            <a:lvl1pPr>
              <a:defRPr sz="9900" b="0" i="0">
                <a:solidFill>
                  <a:srgbClr val="042E5A"/>
                </a:solidFill>
                <a:latin typeface="Campaign Regular"/>
                <a:ea typeface="+mj-ea"/>
                <a:cs typeface="Campaign Regular"/>
              </a:defRPr>
            </a:lvl1pPr>
          </a:lstStyle>
          <a:p>
            <a:pPr marL="610870" marR="551180" algn="ctr">
              <a:spcBef>
                <a:spcPts val="3729"/>
              </a:spcBef>
            </a:pPr>
            <a:r>
              <a:rPr lang="en-GB" sz="5400" b="1" kern="0" dirty="0">
                <a:latin typeface="Roc Grotesk Condensed Black" pitchFamily="2" charset="77"/>
                <a:cs typeface="Space Grotesk" pitchFamily="2" charset="77"/>
              </a:rPr>
              <a:t>What does HPV </a:t>
            </a:r>
            <a:br>
              <a:rPr lang="en-GB" sz="5400" b="1" kern="0" dirty="0">
                <a:latin typeface="Roc Grotesk Condensed Black" pitchFamily="2" charset="77"/>
                <a:cs typeface="Space Grotesk" pitchFamily="2" charset="77"/>
              </a:rPr>
            </a:br>
            <a:r>
              <a:rPr lang="en-GB" sz="5400" b="1" kern="0" dirty="0">
                <a:latin typeface="Roc Grotesk Condensed Black" pitchFamily="2" charset="77"/>
                <a:cs typeface="Space Grotesk" pitchFamily="2" charset="77"/>
              </a:rPr>
              <a:t>stand for?</a:t>
            </a:r>
          </a:p>
        </p:txBody>
      </p:sp>
    </p:spTree>
    <p:extLst>
      <p:ext uri="{BB962C8B-B14F-4D97-AF65-F5344CB8AC3E}">
        <p14:creationId xmlns:p14="http://schemas.microsoft.com/office/powerpoint/2010/main" val="762922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732961" y="5000755"/>
            <a:ext cx="209417" cy="209417"/>
          </a:xfrm>
          <a:prstGeom prst="rect">
            <a:avLst/>
          </a:prstGeom>
        </p:spPr>
      </p:pic>
      <p:sp>
        <p:nvSpPr>
          <p:cNvPr id="7" name="object 7"/>
          <p:cNvSpPr txBox="1"/>
          <p:nvPr/>
        </p:nvSpPr>
        <p:spPr>
          <a:xfrm>
            <a:off x="1139096" y="4863377"/>
            <a:ext cx="5563499" cy="963469"/>
          </a:xfrm>
          <a:prstGeom prst="rect">
            <a:avLst/>
          </a:prstGeom>
        </p:spPr>
        <p:txBody>
          <a:bodyPr vert="horz" wrap="square" lIns="0" tIns="12065" rIns="0" bIns="0" rtlCol="0">
            <a:spAutoFit/>
          </a:bodyPr>
          <a:lstStyle/>
          <a:p>
            <a:pPr marL="12700">
              <a:lnSpc>
                <a:spcPts val="3710"/>
              </a:lnSpc>
              <a:spcBef>
                <a:spcPts val="95"/>
              </a:spcBef>
            </a:pPr>
            <a:r>
              <a:rPr sz="3300" dirty="0">
                <a:solidFill>
                  <a:srgbClr val="042D5A"/>
                </a:solidFill>
                <a:latin typeface="DM Sans" pitchFamily="2" charset="77"/>
                <a:cs typeface="DMSans-Medium"/>
              </a:rPr>
              <a:t>HPV is a virus that can</a:t>
            </a:r>
            <a:r>
              <a:rPr lang="en-GB" sz="3300" dirty="0">
                <a:solidFill>
                  <a:srgbClr val="042D5A"/>
                </a:solidFill>
                <a:latin typeface="DM Sans" pitchFamily="2" charset="77"/>
                <a:cs typeface="DMSans-Medium"/>
              </a:rPr>
              <a:t> </a:t>
            </a:r>
            <a:r>
              <a:rPr sz="3300" dirty="0">
                <a:solidFill>
                  <a:srgbClr val="042D5A"/>
                </a:solidFill>
                <a:latin typeface="DM Sans" pitchFamily="2" charset="77"/>
                <a:cs typeface="DMSans-Medium"/>
              </a:rPr>
              <a:t>affect everyone</a:t>
            </a:r>
          </a:p>
        </p:txBody>
      </p:sp>
      <p:pic>
        <p:nvPicPr>
          <p:cNvPr id="9" name="Picture 8" descr="A picture of a HPV virus">
            <a:extLst>
              <a:ext uri="{FF2B5EF4-FFF2-40B4-BE49-F238E27FC236}">
                <a16:creationId xmlns:a16="http://schemas.microsoft.com/office/drawing/2014/main" id="{1F9FC200-44F4-C565-4E1D-742507FF42F9}"/>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339" y="1935881"/>
            <a:ext cx="12247461" cy="7437587"/>
          </a:xfrm>
          <a:prstGeom prst="rect">
            <a:avLst/>
          </a:prstGeom>
        </p:spPr>
      </p:pic>
      <p:sp>
        <p:nvSpPr>
          <p:cNvPr id="11" name="Rectangle 10">
            <a:extLst>
              <a:ext uri="{FF2B5EF4-FFF2-40B4-BE49-F238E27FC236}">
                <a16:creationId xmlns:a16="http://schemas.microsoft.com/office/drawing/2014/main" id="{5B0A924C-0175-61A3-DC1A-A525D46568CC}"/>
              </a:ext>
            </a:extLst>
          </p:cNvPr>
          <p:cNvSpPr/>
          <p:nvPr/>
        </p:nvSpPr>
        <p:spPr>
          <a:xfrm>
            <a:off x="9326880" y="1259840"/>
            <a:ext cx="7051040" cy="2580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2">
            <a:extLst>
              <a:ext uri="{FF2B5EF4-FFF2-40B4-BE49-F238E27FC236}">
                <a16:creationId xmlns:a16="http://schemas.microsoft.com/office/drawing/2014/main" id="{2A87CA65-5252-ADC0-EC82-A50DA48366DC}"/>
              </a:ext>
            </a:extLst>
          </p:cNvPr>
          <p:cNvSpPr txBox="1">
            <a:spLocks/>
          </p:cNvSpPr>
          <p:nvPr/>
        </p:nvSpPr>
        <p:spPr>
          <a:xfrm>
            <a:off x="0" y="2302738"/>
            <a:ext cx="20104100" cy="1452577"/>
          </a:xfrm>
          <a:prstGeom prst="rect">
            <a:avLst/>
          </a:prstGeom>
        </p:spPr>
        <p:txBody>
          <a:bodyPr vert="horz" wrap="square" lIns="0" tIns="222250" rIns="0" bIns="0" rtlCol="0">
            <a:spAutoFit/>
          </a:bodyPr>
          <a:lstStyle>
            <a:lvl1pPr>
              <a:defRPr sz="9900" b="0" i="0">
                <a:solidFill>
                  <a:srgbClr val="042E5A"/>
                </a:solidFill>
                <a:latin typeface="Campaign Regular"/>
                <a:ea typeface="+mj-ea"/>
                <a:cs typeface="Campaign Regular"/>
              </a:defRPr>
            </a:lvl1pPr>
          </a:lstStyle>
          <a:p>
            <a:pPr marL="12700" marR="5080" algn="ctr">
              <a:lnSpc>
                <a:spcPts val="8240"/>
              </a:lnSpc>
              <a:spcBef>
                <a:spcPts val="1750"/>
              </a:spcBef>
            </a:pPr>
            <a:r>
              <a:rPr lang="en-GB" sz="11900" b="1" kern="0" dirty="0">
                <a:latin typeface="Roc Grotesk Condensed Black" pitchFamily="2" charset="77"/>
                <a:cs typeface="CampaignLight"/>
              </a:rPr>
              <a:t>What is HPV?</a:t>
            </a:r>
          </a:p>
        </p:txBody>
      </p:sp>
    </p:spTree>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732961" y="5000755"/>
            <a:ext cx="209417" cy="209417"/>
          </a:xfrm>
          <a:prstGeom prst="rect">
            <a:avLst/>
          </a:prstGeom>
        </p:spPr>
      </p:pic>
      <p:pic>
        <p:nvPicPr>
          <p:cNvPr id="4" name="object 4"/>
          <p:cNvPicPr/>
          <p:nvPr/>
        </p:nvPicPr>
        <p:blipFill>
          <a:blip r:embed="rId4" cstate="print"/>
          <a:stretch>
            <a:fillRect/>
          </a:stretch>
        </p:blipFill>
        <p:spPr>
          <a:xfrm>
            <a:off x="732961" y="6490994"/>
            <a:ext cx="209417" cy="209417"/>
          </a:xfrm>
          <a:prstGeom prst="rect">
            <a:avLst/>
          </a:prstGeom>
        </p:spPr>
      </p:pic>
      <p:sp>
        <p:nvSpPr>
          <p:cNvPr id="5" name="object 5"/>
          <p:cNvSpPr/>
          <p:nvPr/>
        </p:nvSpPr>
        <p:spPr>
          <a:xfrm>
            <a:off x="732961" y="6084880"/>
            <a:ext cx="5969635" cy="0"/>
          </a:xfrm>
          <a:custGeom>
            <a:avLst/>
            <a:gdLst/>
            <a:ahLst/>
            <a:cxnLst/>
            <a:rect l="l" t="t" r="r" b="b"/>
            <a:pathLst>
              <a:path w="5969634">
                <a:moveTo>
                  <a:pt x="0" y="0"/>
                </a:moveTo>
                <a:lnTo>
                  <a:pt x="5969179" y="0"/>
                </a:lnTo>
              </a:path>
            </a:pathLst>
          </a:custGeom>
          <a:ln w="10470">
            <a:solidFill>
              <a:schemeClr val="bg1">
                <a:lumMod val="75000"/>
              </a:schemeClr>
            </a:solidFill>
          </a:ln>
        </p:spPr>
        <p:txBody>
          <a:bodyPr wrap="square" lIns="0" tIns="0" rIns="0" bIns="0" rtlCol="0"/>
          <a:lstStyle/>
          <a:p>
            <a:endParaRPr/>
          </a:p>
        </p:txBody>
      </p:sp>
      <p:sp>
        <p:nvSpPr>
          <p:cNvPr id="7" name="object 7"/>
          <p:cNvSpPr txBox="1"/>
          <p:nvPr/>
        </p:nvSpPr>
        <p:spPr>
          <a:xfrm>
            <a:off x="1139096" y="4863377"/>
            <a:ext cx="5563499" cy="2894767"/>
          </a:xfrm>
          <a:prstGeom prst="rect">
            <a:avLst/>
          </a:prstGeom>
        </p:spPr>
        <p:txBody>
          <a:bodyPr vert="horz" wrap="square" lIns="0" tIns="12065" rIns="0" bIns="0" rtlCol="0">
            <a:spAutoFit/>
          </a:bodyPr>
          <a:lstStyle/>
          <a:p>
            <a:pPr marL="12700">
              <a:lnSpc>
                <a:spcPts val="3710"/>
              </a:lnSpc>
              <a:spcBef>
                <a:spcPts val="95"/>
              </a:spcBef>
            </a:pPr>
            <a:r>
              <a:rPr sz="3300" dirty="0">
                <a:solidFill>
                  <a:srgbClr val="042D5A"/>
                </a:solidFill>
                <a:latin typeface="DM Sans" pitchFamily="2" charset="77"/>
                <a:cs typeface="DMSans-Medium"/>
              </a:rPr>
              <a:t>HPV is a virus that can</a:t>
            </a:r>
            <a:r>
              <a:rPr lang="en-GB" sz="3300" dirty="0">
                <a:solidFill>
                  <a:srgbClr val="042D5A"/>
                </a:solidFill>
                <a:latin typeface="DM Sans" pitchFamily="2" charset="77"/>
                <a:cs typeface="DMSans-Medium"/>
              </a:rPr>
              <a:t> </a:t>
            </a:r>
            <a:r>
              <a:rPr sz="3300" dirty="0">
                <a:solidFill>
                  <a:srgbClr val="042D5A"/>
                </a:solidFill>
                <a:latin typeface="DM Sans" pitchFamily="2" charset="77"/>
                <a:cs typeface="DMSans-Medium"/>
              </a:rPr>
              <a:t>affect everyone</a:t>
            </a:r>
          </a:p>
          <a:p>
            <a:pPr>
              <a:lnSpc>
                <a:spcPct val="100000"/>
              </a:lnSpc>
              <a:spcBef>
                <a:spcPts val="25"/>
              </a:spcBef>
            </a:pPr>
            <a:endParaRPr sz="3300" dirty="0">
              <a:solidFill>
                <a:srgbClr val="042D5A"/>
              </a:solidFill>
              <a:latin typeface="DM Sans" pitchFamily="2" charset="77"/>
              <a:cs typeface="DMSans-Medium"/>
            </a:endParaRPr>
          </a:p>
          <a:p>
            <a:pPr marL="12700">
              <a:lnSpc>
                <a:spcPts val="3710"/>
              </a:lnSpc>
            </a:pPr>
            <a:r>
              <a:rPr sz="3300" dirty="0">
                <a:solidFill>
                  <a:srgbClr val="042D5A"/>
                </a:solidFill>
                <a:latin typeface="DM Sans" pitchFamily="2" charset="77"/>
                <a:cs typeface="DMSans-Medium"/>
              </a:rPr>
              <a:t>It is spread by</a:t>
            </a:r>
            <a:r>
              <a:rPr lang="en-GB" sz="3300" dirty="0">
                <a:solidFill>
                  <a:srgbClr val="042D5A"/>
                </a:solidFill>
                <a:latin typeface="DM Sans" pitchFamily="2" charset="77"/>
                <a:cs typeface="DMSans-Medium"/>
              </a:rPr>
              <a:t> </a:t>
            </a:r>
            <a:r>
              <a:rPr sz="3300" dirty="0">
                <a:solidFill>
                  <a:srgbClr val="042D5A"/>
                </a:solidFill>
                <a:latin typeface="DM Sans" pitchFamily="2" charset="77"/>
                <a:cs typeface="DMSans-Medium"/>
              </a:rPr>
              <a:t>skin-to-skin contact</a:t>
            </a:r>
            <a:r>
              <a:rPr lang="en-GB" sz="3300" dirty="0">
                <a:solidFill>
                  <a:srgbClr val="042D5A"/>
                </a:solidFill>
                <a:latin typeface="DM Sans" pitchFamily="2" charset="77"/>
                <a:cs typeface="DMSans-Medium"/>
              </a:rPr>
              <a:t>, especially in the genital area</a:t>
            </a:r>
            <a:endParaRPr sz="3300" dirty="0">
              <a:solidFill>
                <a:srgbClr val="042D5A"/>
              </a:solidFill>
              <a:latin typeface="DM Sans" pitchFamily="2" charset="77"/>
              <a:cs typeface="DMSans-Medium"/>
            </a:endParaRPr>
          </a:p>
        </p:txBody>
      </p:sp>
      <p:pic>
        <p:nvPicPr>
          <p:cNvPr id="12" name="Picture 11" descr="A picture of a HPV virus">
            <a:extLst>
              <a:ext uri="{FF2B5EF4-FFF2-40B4-BE49-F238E27FC236}">
                <a16:creationId xmlns:a16="http://schemas.microsoft.com/office/drawing/2014/main" id="{DD275F68-C7DA-698A-2AE8-C3E6549E612E}"/>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9339" y="1935881"/>
            <a:ext cx="12247461" cy="7437587"/>
          </a:xfrm>
          <a:prstGeom prst="rect">
            <a:avLst/>
          </a:prstGeom>
        </p:spPr>
      </p:pic>
      <p:sp>
        <p:nvSpPr>
          <p:cNvPr id="13" name="Rectangle 12">
            <a:extLst>
              <a:ext uri="{FF2B5EF4-FFF2-40B4-BE49-F238E27FC236}">
                <a16:creationId xmlns:a16="http://schemas.microsoft.com/office/drawing/2014/main" id="{086F9406-8902-437C-5D31-A1817356D768}"/>
              </a:ext>
            </a:extLst>
          </p:cNvPr>
          <p:cNvSpPr/>
          <p:nvPr/>
        </p:nvSpPr>
        <p:spPr>
          <a:xfrm>
            <a:off x="9326880" y="1259840"/>
            <a:ext cx="7051040" cy="2580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2">
            <a:extLst>
              <a:ext uri="{FF2B5EF4-FFF2-40B4-BE49-F238E27FC236}">
                <a16:creationId xmlns:a16="http://schemas.microsoft.com/office/drawing/2014/main" id="{13A527B3-D4CD-89D6-77E9-2387178D6789}"/>
              </a:ext>
            </a:extLst>
          </p:cNvPr>
          <p:cNvSpPr txBox="1">
            <a:spLocks/>
          </p:cNvSpPr>
          <p:nvPr/>
        </p:nvSpPr>
        <p:spPr>
          <a:xfrm>
            <a:off x="0" y="2302738"/>
            <a:ext cx="20104100" cy="1452577"/>
          </a:xfrm>
          <a:prstGeom prst="rect">
            <a:avLst/>
          </a:prstGeom>
        </p:spPr>
        <p:txBody>
          <a:bodyPr vert="horz" wrap="square" lIns="0" tIns="222250" rIns="0" bIns="0" rtlCol="0">
            <a:spAutoFit/>
          </a:bodyPr>
          <a:lstStyle>
            <a:lvl1pPr>
              <a:defRPr sz="9900" b="0" i="0">
                <a:solidFill>
                  <a:srgbClr val="042E5A"/>
                </a:solidFill>
                <a:latin typeface="Campaign Regular"/>
                <a:ea typeface="+mj-ea"/>
                <a:cs typeface="Campaign Regular"/>
              </a:defRPr>
            </a:lvl1pPr>
          </a:lstStyle>
          <a:p>
            <a:pPr marL="12700" marR="5080" algn="ctr">
              <a:lnSpc>
                <a:spcPts val="8240"/>
              </a:lnSpc>
              <a:spcBef>
                <a:spcPts val="1750"/>
              </a:spcBef>
            </a:pPr>
            <a:r>
              <a:rPr lang="en-GB" sz="11900" b="1" kern="0" dirty="0">
                <a:latin typeface="Roc Grotesk Condensed Black" pitchFamily="2" charset="77"/>
                <a:cs typeface="CampaignLight"/>
              </a:rPr>
              <a:t>What is HPV?</a:t>
            </a:r>
          </a:p>
        </p:txBody>
      </p:sp>
    </p:spTree>
    <p:extLst>
      <p:ext uri="{BB962C8B-B14F-4D97-AF65-F5344CB8AC3E}">
        <p14:creationId xmlns:p14="http://schemas.microsoft.com/office/powerpoint/2010/main" val="4241458798"/>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BA1EBB1128CF4DAD7755EABD5BA14D" ma:contentTypeVersion="16" ma:contentTypeDescription="Create a new document." ma:contentTypeScope="" ma:versionID="cd3c3724943e6ef69eb7cd5af9abf9bd">
  <xsd:schema xmlns:xsd="http://www.w3.org/2001/XMLSchema" xmlns:xs="http://www.w3.org/2001/XMLSchema" xmlns:p="http://schemas.microsoft.com/office/2006/metadata/properties" xmlns:ns2="bf4cd046-61ab-40e6-ba91-341ff7b40e6c" xmlns:ns3="60ddc246-a950-47be-9ec7-c072bf3674a4" targetNamespace="http://schemas.microsoft.com/office/2006/metadata/properties" ma:root="true" ma:fieldsID="d7e8a538877fd5a325aed506fe78e908" ns2:_="" ns3:_="">
    <xsd:import namespace="bf4cd046-61ab-40e6-ba91-341ff7b40e6c"/>
    <xsd:import namespace="60ddc246-a950-47be-9ec7-c072bf3674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4cd046-61ab-40e6-ba91-341ff7b40e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9bd9248-2280-4bc4-8021-147519600b2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ddc246-a950-47be-9ec7-c072bf367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6088424-85bb-4662-8c00-560b35e672c3}" ma:internalName="TaxCatchAll" ma:showField="CatchAllData" ma:web="60ddc246-a950-47be-9ec7-c072bf3674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580650-90E7-467D-B330-2C1FD7D6AE24}">
  <ds:schemaRefs>
    <ds:schemaRef ds:uri="http://schemas.microsoft.com/sharepoint/v3/contenttype/forms"/>
  </ds:schemaRefs>
</ds:datastoreItem>
</file>

<file path=customXml/itemProps2.xml><?xml version="1.0" encoding="utf-8"?>
<ds:datastoreItem xmlns:ds="http://schemas.openxmlformats.org/officeDocument/2006/customXml" ds:itemID="{7D4F9361-F160-48B8-93A0-A43FF24A0F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4cd046-61ab-40e6-ba91-341ff7b40e6c"/>
    <ds:schemaRef ds:uri="60ddc246-a950-47be-9ec7-c072bf3674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743</TotalTime>
  <Words>2864</Words>
  <Application>Microsoft Office PowerPoint</Application>
  <PresentationFormat>Custom</PresentationFormat>
  <Paragraphs>303</Paragraphs>
  <Slides>25</Slides>
  <Notes>24</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DM Sans</vt:lpstr>
      <vt:lpstr>Campaign Regular</vt:lpstr>
      <vt:lpstr>DM Sans Medium</vt:lpstr>
      <vt:lpstr>Roc Grotesk Condensed Black</vt:lpstr>
      <vt:lpstr>Calibri</vt:lpstr>
      <vt:lpstr>Arial</vt:lpstr>
      <vt:lpstr>CampaignLight</vt:lpstr>
      <vt:lpstr>Office Theme</vt:lpstr>
      <vt:lpstr>PowerPoint Presentation</vt:lpstr>
      <vt:lpstr>PowerPoint Presentation</vt:lpstr>
      <vt:lpstr>Objective:</vt:lpstr>
      <vt:lpstr>Group  agreement:</vt:lpstr>
      <vt:lpstr>Group  agreement:</vt:lpstr>
      <vt:lpstr>What does HPV  stand for?</vt:lpstr>
      <vt:lpstr>Human Papillomavirus</vt:lpstr>
      <vt:lpstr>PowerPoint Presentation</vt:lpstr>
      <vt:lpstr>PowerPoint Presentation</vt:lpstr>
      <vt:lpstr>PowerPoint Presentation</vt:lpstr>
      <vt:lpstr>How  common is  HPV?</vt:lpstr>
      <vt:lpstr>PowerPoint Presentation</vt:lpstr>
      <vt:lpstr>PowerPoint Presentation</vt:lpstr>
      <vt:lpstr>Activity: HPV-related illnesses</vt:lpstr>
      <vt:lpstr>Activity: HPV-related illnesses</vt:lpstr>
      <vt:lpstr>Questions with an immunisation nurse</vt:lpstr>
      <vt:lpstr>What to expect at the HPV vaccine session</vt:lpstr>
      <vt:lpstr>PowerPoint Presentation</vt:lpstr>
      <vt:lpstr>PowerPoint Presentation</vt:lpstr>
      <vt:lpstr>Getting the  vaccine</vt:lpstr>
      <vt:lpstr>Exercise: On the day of the vaccine </vt:lpstr>
      <vt:lpstr>PowerPoint Presentation</vt:lpstr>
      <vt:lpstr>PowerPoint Presentation</vt:lpstr>
      <vt:lpstr>For more  information about  the HPV vaccine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Harriet Fisher</dc:creator>
  <cp:lastModifiedBy>Ben Coleman</cp:lastModifiedBy>
  <cp:revision>31</cp:revision>
  <dcterms:created xsi:type="dcterms:W3CDTF">2021-04-20T12:54:26Z</dcterms:created>
  <dcterms:modified xsi:type="dcterms:W3CDTF">2025-09-19T08:57:48Z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2021-04-20T00:00:00Z</vt:filetime>
  </property>
  <property fmtid="{D5CDD505-2E9C-101B-9397-08002B2CF9AE}" pid="3" name="Creator">
    <vt:lpwstr>Adobe InDesign 16.1 (Macintosh)</vt:lpwstr>
  </property>
  <property fmtid="{D5CDD505-2E9C-101B-9397-08002B2CF9AE}" pid="4" name="LastSaved">
    <vt:filetime>2021-04-20T00:00:00Z</vt:filetime>
  </property>
</Properties>
</file>