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64" r:id="rId5"/>
    <p:sldId id="268" r:id="rId6"/>
    <p:sldId id="282" r:id="rId7"/>
    <p:sldId id="281" r:id="rId8"/>
    <p:sldId id="269" r:id="rId9"/>
    <p:sldId id="283" r:id="rId10"/>
    <p:sldId id="258" r:id="rId11"/>
    <p:sldId id="284" r:id="rId12"/>
    <p:sldId id="299" r:id="rId13"/>
  </p:sldIdLst>
  <p:sldSz cx="20104100" cy="11309350"/>
  <p:notesSz cx="20104100" cy="1130935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paign Regular" panose="020B0604020202020204" charset="0"/>
      <p:regular r:id="rId19"/>
      <p:bold r:id="rId20"/>
      <p:italic r:id="rId21"/>
      <p:boldItalic r:id="rId22"/>
    </p:embeddedFont>
    <p:embeddedFont>
      <p:font typeface="CampaignLight" panose="020B060402020202020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DM Sans Medium" pitchFamily="2" charset="0"/>
      <p:regular r:id="rId31"/>
      <p:italic r:id="rId32"/>
    </p:embeddedFont>
    <p:embeddedFont>
      <p:font typeface="DMSans-Medium" panose="020B0604020202020204" charset="0"/>
      <p:regular r:id="rId33"/>
      <p:italic r:id="rId34"/>
    </p:embeddedFont>
    <p:embeddedFont>
      <p:font typeface="Roc Grotesk Condensed Black" panose="020B060402020202020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57491" autoAdjust="0"/>
  </p:normalViewPr>
  <p:slideViewPr>
    <p:cSldViewPr>
      <p:cViewPr varScale="1">
        <p:scale>
          <a:sx n="38" d="100"/>
          <a:sy n="38" d="100"/>
        </p:scale>
        <p:origin x="234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29684-B042-414E-86B3-13F2364EF51B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D02B-5CE6-4B67-BF9E-1FA188242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0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HPV related cancers include: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 cancer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Vaginal cancer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Vulval cancer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 cancer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of the penis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cancers of the head and neck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 cancer is the most widely occurring HPV-related cancer. </a:t>
            </a:r>
          </a:p>
          <a:p>
            <a:pPr marL="0" lvl="0" indent="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young people are unclear where the cervix is. This can be clarified during the session through the close up of female anatomy.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0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HPV vaccine is one of the most effective vaccines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2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9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8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DD02B-5CE6-4B67-BF9E-1FA1882424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6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rgbClr val="042E5A"/>
                </a:solidFill>
                <a:latin typeface="Campaign Regular"/>
                <a:cs typeface="Campaign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042E5A"/>
                </a:solidFill>
                <a:latin typeface="CampaignLight"/>
                <a:cs typeface="Campaign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rgbClr val="042E5A"/>
                </a:solidFill>
                <a:latin typeface="Campaign Regular"/>
                <a:cs typeface="Campaign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rgbClr val="042E5A"/>
                </a:solidFill>
                <a:latin typeface="Campaign Regular"/>
                <a:cs typeface="Campaign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7770" y="4762023"/>
            <a:ext cx="10268558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rgbClr val="042E5A"/>
                </a:solidFill>
                <a:latin typeface="Campaign Regular"/>
                <a:cs typeface="Campaign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6054" y="1937605"/>
            <a:ext cx="10471991" cy="2329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042E5A"/>
                </a:solidFill>
                <a:latin typeface="CampaignLight"/>
                <a:cs typeface="Campaign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895423" y="10594306"/>
            <a:ext cx="514350" cy="18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DM Sans"/>
                <a:cs typeface="DM Sans"/>
              </a:defRPr>
            </a:lvl1pPr>
          </a:lstStyle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Slide</a:t>
            </a:r>
            <a:r>
              <a:rPr spc="-30" dirty="0"/>
              <a:t> </a:t>
            </a: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473871" y="7892256"/>
            <a:ext cx="2630805" cy="3416300"/>
            <a:chOff x="17473871" y="7892256"/>
            <a:chExt cx="2630805" cy="3416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4297" y="11003507"/>
              <a:ext cx="109802" cy="2364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473867" y="7892256"/>
              <a:ext cx="2630805" cy="3416300"/>
            </a:xfrm>
            <a:custGeom>
              <a:avLst/>
              <a:gdLst/>
              <a:ahLst/>
              <a:cxnLst/>
              <a:rect l="l" t="t" r="r" b="b"/>
              <a:pathLst>
                <a:path w="2630805" h="3416300">
                  <a:moveTo>
                    <a:pt x="93141" y="3378682"/>
                  </a:moveTo>
                  <a:lnTo>
                    <a:pt x="72859" y="3416300"/>
                  </a:lnTo>
                  <a:lnTo>
                    <a:pt x="83769" y="3416300"/>
                  </a:lnTo>
                  <a:lnTo>
                    <a:pt x="89154" y="3399777"/>
                  </a:lnTo>
                  <a:lnTo>
                    <a:pt x="92760" y="3385985"/>
                  </a:lnTo>
                  <a:lnTo>
                    <a:pt x="93141" y="3378682"/>
                  </a:lnTo>
                  <a:close/>
                </a:path>
                <a:path w="2630805" h="3416300">
                  <a:moveTo>
                    <a:pt x="126111" y="3157728"/>
                  </a:moveTo>
                  <a:lnTo>
                    <a:pt x="105232" y="3201492"/>
                  </a:lnTo>
                  <a:lnTo>
                    <a:pt x="83947" y="3245650"/>
                  </a:lnTo>
                  <a:lnTo>
                    <a:pt x="62357" y="3290049"/>
                  </a:lnTo>
                  <a:lnTo>
                    <a:pt x="40525" y="3334550"/>
                  </a:lnTo>
                  <a:lnTo>
                    <a:pt x="18567" y="3378987"/>
                  </a:lnTo>
                  <a:lnTo>
                    <a:pt x="0" y="3416300"/>
                  </a:lnTo>
                  <a:lnTo>
                    <a:pt x="3175" y="3416300"/>
                  </a:lnTo>
                  <a:lnTo>
                    <a:pt x="44005" y="3373564"/>
                  </a:lnTo>
                  <a:lnTo>
                    <a:pt x="78828" y="3309645"/>
                  </a:lnTo>
                  <a:lnTo>
                    <a:pt x="97053" y="3271266"/>
                  </a:lnTo>
                  <a:lnTo>
                    <a:pt x="103568" y="3250933"/>
                  </a:lnTo>
                  <a:lnTo>
                    <a:pt x="103200" y="3241154"/>
                  </a:lnTo>
                  <a:lnTo>
                    <a:pt x="100634" y="3234448"/>
                  </a:lnTo>
                  <a:lnTo>
                    <a:pt x="100685" y="3223006"/>
                  </a:lnTo>
                  <a:lnTo>
                    <a:pt x="107734" y="3199777"/>
                  </a:lnTo>
                  <a:lnTo>
                    <a:pt x="126111" y="3157728"/>
                  </a:lnTo>
                  <a:close/>
                </a:path>
                <a:path w="2630805" h="3416300">
                  <a:moveTo>
                    <a:pt x="2630233" y="38100"/>
                  </a:moveTo>
                  <a:lnTo>
                    <a:pt x="2592578" y="63500"/>
                  </a:lnTo>
                  <a:lnTo>
                    <a:pt x="2548940" y="88900"/>
                  </a:lnTo>
                  <a:lnTo>
                    <a:pt x="2504478" y="127000"/>
                  </a:lnTo>
                  <a:lnTo>
                    <a:pt x="2459202" y="165100"/>
                  </a:lnTo>
                  <a:lnTo>
                    <a:pt x="2413152" y="203200"/>
                  </a:lnTo>
                  <a:lnTo>
                    <a:pt x="2366340" y="254000"/>
                  </a:lnTo>
                  <a:lnTo>
                    <a:pt x="2344712" y="215900"/>
                  </a:lnTo>
                  <a:lnTo>
                    <a:pt x="2330297" y="190500"/>
                  </a:lnTo>
                  <a:lnTo>
                    <a:pt x="2294902" y="127000"/>
                  </a:lnTo>
                  <a:lnTo>
                    <a:pt x="2260155" y="88900"/>
                  </a:lnTo>
                  <a:lnTo>
                    <a:pt x="2248776" y="76200"/>
                  </a:lnTo>
                  <a:lnTo>
                    <a:pt x="2226018" y="50800"/>
                  </a:lnTo>
                  <a:lnTo>
                    <a:pt x="2192477" y="25400"/>
                  </a:lnTo>
                  <a:lnTo>
                    <a:pt x="2127110" y="0"/>
                  </a:lnTo>
                  <a:lnTo>
                    <a:pt x="2095246" y="0"/>
                  </a:lnTo>
                  <a:lnTo>
                    <a:pt x="2033066" y="25400"/>
                  </a:lnTo>
                  <a:lnTo>
                    <a:pt x="2002726" y="50800"/>
                  </a:lnTo>
                  <a:lnTo>
                    <a:pt x="1972843" y="76200"/>
                  </a:lnTo>
                  <a:lnTo>
                    <a:pt x="1982787" y="63500"/>
                  </a:lnTo>
                  <a:lnTo>
                    <a:pt x="1990864" y="50800"/>
                  </a:lnTo>
                  <a:lnTo>
                    <a:pt x="1996109" y="38100"/>
                  </a:lnTo>
                  <a:lnTo>
                    <a:pt x="1997621" y="38100"/>
                  </a:lnTo>
                  <a:lnTo>
                    <a:pt x="2001062" y="25400"/>
                  </a:lnTo>
                  <a:lnTo>
                    <a:pt x="1997430" y="25400"/>
                  </a:lnTo>
                  <a:lnTo>
                    <a:pt x="1987537" y="38100"/>
                  </a:lnTo>
                  <a:lnTo>
                    <a:pt x="1972170" y="38100"/>
                  </a:lnTo>
                  <a:lnTo>
                    <a:pt x="1952548" y="50800"/>
                  </a:lnTo>
                  <a:lnTo>
                    <a:pt x="1929815" y="76200"/>
                  </a:lnTo>
                  <a:lnTo>
                    <a:pt x="1905342" y="101600"/>
                  </a:lnTo>
                  <a:lnTo>
                    <a:pt x="1880527" y="139700"/>
                  </a:lnTo>
                  <a:lnTo>
                    <a:pt x="1849678" y="177800"/>
                  </a:lnTo>
                  <a:lnTo>
                    <a:pt x="1820659" y="228600"/>
                  </a:lnTo>
                  <a:lnTo>
                    <a:pt x="1793862" y="279400"/>
                  </a:lnTo>
                  <a:lnTo>
                    <a:pt x="1769681" y="317500"/>
                  </a:lnTo>
                  <a:lnTo>
                    <a:pt x="1748523" y="368300"/>
                  </a:lnTo>
                  <a:lnTo>
                    <a:pt x="1730781" y="406400"/>
                  </a:lnTo>
                  <a:lnTo>
                    <a:pt x="1721662" y="431800"/>
                  </a:lnTo>
                  <a:lnTo>
                    <a:pt x="1718767" y="457200"/>
                  </a:lnTo>
                  <a:lnTo>
                    <a:pt x="1721294" y="457200"/>
                  </a:lnTo>
                  <a:lnTo>
                    <a:pt x="1728444" y="444500"/>
                  </a:lnTo>
                  <a:lnTo>
                    <a:pt x="1739417" y="419100"/>
                  </a:lnTo>
                  <a:lnTo>
                    <a:pt x="1753400" y="393700"/>
                  </a:lnTo>
                  <a:lnTo>
                    <a:pt x="1769592" y="355600"/>
                  </a:lnTo>
                  <a:lnTo>
                    <a:pt x="1787207" y="317500"/>
                  </a:lnTo>
                  <a:lnTo>
                    <a:pt x="1805432" y="279400"/>
                  </a:lnTo>
                  <a:lnTo>
                    <a:pt x="1823453" y="254000"/>
                  </a:lnTo>
                  <a:lnTo>
                    <a:pt x="1840484" y="215900"/>
                  </a:lnTo>
                  <a:lnTo>
                    <a:pt x="1824901" y="266700"/>
                  </a:lnTo>
                  <a:lnTo>
                    <a:pt x="1810791" y="317500"/>
                  </a:lnTo>
                  <a:lnTo>
                    <a:pt x="1797913" y="355600"/>
                  </a:lnTo>
                  <a:lnTo>
                    <a:pt x="1786001" y="406400"/>
                  </a:lnTo>
                  <a:lnTo>
                    <a:pt x="1771319" y="444500"/>
                  </a:lnTo>
                  <a:lnTo>
                    <a:pt x="1756727" y="469900"/>
                  </a:lnTo>
                  <a:lnTo>
                    <a:pt x="1742224" y="508000"/>
                  </a:lnTo>
                  <a:lnTo>
                    <a:pt x="1727809" y="558800"/>
                  </a:lnTo>
                  <a:lnTo>
                    <a:pt x="1721954" y="558800"/>
                  </a:lnTo>
                  <a:lnTo>
                    <a:pt x="1716925" y="571500"/>
                  </a:lnTo>
                  <a:lnTo>
                    <a:pt x="1710156" y="571500"/>
                  </a:lnTo>
                  <a:lnTo>
                    <a:pt x="1696097" y="596900"/>
                  </a:lnTo>
                  <a:lnTo>
                    <a:pt x="1676895" y="596900"/>
                  </a:lnTo>
                  <a:lnTo>
                    <a:pt x="1667751" y="609600"/>
                  </a:lnTo>
                  <a:lnTo>
                    <a:pt x="1656257" y="622300"/>
                  </a:lnTo>
                  <a:lnTo>
                    <a:pt x="1640420" y="673100"/>
                  </a:lnTo>
                  <a:lnTo>
                    <a:pt x="1607629" y="774700"/>
                  </a:lnTo>
                  <a:lnTo>
                    <a:pt x="1593938" y="825500"/>
                  </a:lnTo>
                  <a:lnTo>
                    <a:pt x="1593126" y="850900"/>
                  </a:lnTo>
                  <a:lnTo>
                    <a:pt x="1606092" y="850900"/>
                  </a:lnTo>
                  <a:lnTo>
                    <a:pt x="1608696" y="863600"/>
                  </a:lnTo>
                  <a:lnTo>
                    <a:pt x="1601444" y="901700"/>
                  </a:lnTo>
                  <a:lnTo>
                    <a:pt x="1578978" y="990600"/>
                  </a:lnTo>
                  <a:lnTo>
                    <a:pt x="1582508" y="990600"/>
                  </a:lnTo>
                  <a:lnTo>
                    <a:pt x="1586395" y="977900"/>
                  </a:lnTo>
                  <a:lnTo>
                    <a:pt x="1590573" y="977900"/>
                  </a:lnTo>
                  <a:lnTo>
                    <a:pt x="1576184" y="1016000"/>
                  </a:lnTo>
                  <a:lnTo>
                    <a:pt x="1561846" y="1066800"/>
                  </a:lnTo>
                  <a:lnTo>
                    <a:pt x="1547571" y="1117600"/>
                  </a:lnTo>
                  <a:lnTo>
                    <a:pt x="1533334" y="1168400"/>
                  </a:lnTo>
                  <a:lnTo>
                    <a:pt x="1519148" y="1219200"/>
                  </a:lnTo>
                  <a:lnTo>
                    <a:pt x="1505013" y="1257300"/>
                  </a:lnTo>
                  <a:lnTo>
                    <a:pt x="1487322" y="1295400"/>
                  </a:lnTo>
                  <a:lnTo>
                    <a:pt x="1472247" y="1308100"/>
                  </a:lnTo>
                  <a:lnTo>
                    <a:pt x="1462100" y="1320800"/>
                  </a:lnTo>
                  <a:lnTo>
                    <a:pt x="1459255" y="1295400"/>
                  </a:lnTo>
                  <a:lnTo>
                    <a:pt x="1466049" y="1231900"/>
                  </a:lnTo>
                  <a:lnTo>
                    <a:pt x="1453235" y="1270000"/>
                  </a:lnTo>
                  <a:lnTo>
                    <a:pt x="1440522" y="1308100"/>
                  </a:lnTo>
                  <a:lnTo>
                    <a:pt x="1427797" y="1333500"/>
                  </a:lnTo>
                  <a:lnTo>
                    <a:pt x="1414945" y="1371600"/>
                  </a:lnTo>
                  <a:lnTo>
                    <a:pt x="1408442" y="1384300"/>
                  </a:lnTo>
                  <a:lnTo>
                    <a:pt x="1401851" y="1409700"/>
                  </a:lnTo>
                  <a:lnTo>
                    <a:pt x="1395158" y="1422400"/>
                  </a:lnTo>
                  <a:lnTo>
                    <a:pt x="1388364" y="1447800"/>
                  </a:lnTo>
                  <a:lnTo>
                    <a:pt x="1384922" y="1447800"/>
                  </a:lnTo>
                  <a:lnTo>
                    <a:pt x="1381442" y="1460500"/>
                  </a:lnTo>
                  <a:lnTo>
                    <a:pt x="1377911" y="1473200"/>
                  </a:lnTo>
                  <a:lnTo>
                    <a:pt x="1374368" y="1485900"/>
                  </a:lnTo>
                  <a:lnTo>
                    <a:pt x="1367967" y="1511300"/>
                  </a:lnTo>
                  <a:lnTo>
                    <a:pt x="1362202" y="1536700"/>
                  </a:lnTo>
                  <a:lnTo>
                    <a:pt x="1358836" y="1549400"/>
                  </a:lnTo>
                  <a:lnTo>
                    <a:pt x="1355331" y="1562100"/>
                  </a:lnTo>
                  <a:lnTo>
                    <a:pt x="1351686" y="1587500"/>
                  </a:lnTo>
                  <a:lnTo>
                    <a:pt x="1347927" y="1600200"/>
                  </a:lnTo>
                  <a:lnTo>
                    <a:pt x="1301965" y="1625600"/>
                  </a:lnTo>
                  <a:lnTo>
                    <a:pt x="1278661" y="1625600"/>
                  </a:lnTo>
                  <a:lnTo>
                    <a:pt x="1255331" y="1638300"/>
                  </a:lnTo>
                  <a:lnTo>
                    <a:pt x="1229017" y="1651000"/>
                  </a:lnTo>
                  <a:lnTo>
                    <a:pt x="1201610" y="1651000"/>
                  </a:lnTo>
                  <a:lnTo>
                    <a:pt x="1148295" y="1676400"/>
                  </a:lnTo>
                  <a:lnTo>
                    <a:pt x="1096670" y="1689100"/>
                  </a:lnTo>
                  <a:lnTo>
                    <a:pt x="799744" y="1765300"/>
                  </a:lnTo>
                  <a:lnTo>
                    <a:pt x="748690" y="1790700"/>
                  </a:lnTo>
                  <a:lnTo>
                    <a:pt x="664146" y="1816100"/>
                  </a:lnTo>
                  <a:lnTo>
                    <a:pt x="620471" y="1841500"/>
                  </a:lnTo>
                  <a:lnTo>
                    <a:pt x="530898" y="1892300"/>
                  </a:lnTo>
                  <a:lnTo>
                    <a:pt x="546531" y="1892300"/>
                  </a:lnTo>
                  <a:lnTo>
                    <a:pt x="540270" y="1905000"/>
                  </a:lnTo>
                  <a:lnTo>
                    <a:pt x="531685" y="1917700"/>
                  </a:lnTo>
                  <a:lnTo>
                    <a:pt x="522579" y="1917700"/>
                  </a:lnTo>
                  <a:lnTo>
                    <a:pt x="514832" y="1930400"/>
                  </a:lnTo>
                  <a:lnTo>
                    <a:pt x="510324" y="1930400"/>
                  </a:lnTo>
                  <a:lnTo>
                    <a:pt x="490207" y="1955800"/>
                  </a:lnTo>
                  <a:lnTo>
                    <a:pt x="471563" y="1968500"/>
                  </a:lnTo>
                  <a:lnTo>
                    <a:pt x="454558" y="1981200"/>
                  </a:lnTo>
                  <a:lnTo>
                    <a:pt x="439331" y="1993912"/>
                  </a:lnTo>
                  <a:lnTo>
                    <a:pt x="412254" y="2006612"/>
                  </a:lnTo>
                  <a:lnTo>
                    <a:pt x="390753" y="2032012"/>
                  </a:lnTo>
                  <a:lnTo>
                    <a:pt x="372732" y="2044712"/>
                  </a:lnTo>
                  <a:lnTo>
                    <a:pt x="358508" y="2057412"/>
                  </a:lnTo>
                  <a:lnTo>
                    <a:pt x="347294" y="2070112"/>
                  </a:lnTo>
                  <a:lnTo>
                    <a:pt x="338328" y="2070112"/>
                  </a:lnTo>
                  <a:lnTo>
                    <a:pt x="326199" y="2082812"/>
                  </a:lnTo>
                  <a:lnTo>
                    <a:pt x="319938" y="2070112"/>
                  </a:lnTo>
                  <a:lnTo>
                    <a:pt x="317271" y="2070112"/>
                  </a:lnTo>
                  <a:lnTo>
                    <a:pt x="315861" y="2057412"/>
                  </a:lnTo>
                  <a:lnTo>
                    <a:pt x="313309" y="2044712"/>
                  </a:lnTo>
                  <a:lnTo>
                    <a:pt x="294093" y="2044712"/>
                  </a:lnTo>
                  <a:lnTo>
                    <a:pt x="273037" y="2070112"/>
                  </a:lnTo>
                  <a:lnTo>
                    <a:pt x="266534" y="2082812"/>
                  </a:lnTo>
                  <a:lnTo>
                    <a:pt x="259359" y="2095512"/>
                  </a:lnTo>
                  <a:lnTo>
                    <a:pt x="251510" y="2095512"/>
                  </a:lnTo>
                  <a:lnTo>
                    <a:pt x="242938" y="2108212"/>
                  </a:lnTo>
                  <a:lnTo>
                    <a:pt x="234543" y="2120912"/>
                  </a:lnTo>
                  <a:lnTo>
                    <a:pt x="225602" y="2146312"/>
                  </a:lnTo>
                  <a:lnTo>
                    <a:pt x="216128" y="2159012"/>
                  </a:lnTo>
                  <a:lnTo>
                    <a:pt x="206121" y="2184412"/>
                  </a:lnTo>
                  <a:lnTo>
                    <a:pt x="190830" y="2209812"/>
                  </a:lnTo>
                  <a:lnTo>
                    <a:pt x="175501" y="2247912"/>
                  </a:lnTo>
                  <a:lnTo>
                    <a:pt x="160756" y="2298712"/>
                  </a:lnTo>
                  <a:lnTo>
                    <a:pt x="147205" y="2349512"/>
                  </a:lnTo>
                  <a:lnTo>
                    <a:pt x="135483" y="2400312"/>
                  </a:lnTo>
                  <a:lnTo>
                    <a:pt x="126263" y="2476512"/>
                  </a:lnTo>
                  <a:lnTo>
                    <a:pt x="123278" y="2527312"/>
                  </a:lnTo>
                  <a:lnTo>
                    <a:pt x="125031" y="2565412"/>
                  </a:lnTo>
                  <a:lnTo>
                    <a:pt x="130035" y="2578112"/>
                  </a:lnTo>
                  <a:lnTo>
                    <a:pt x="129501" y="2590812"/>
                  </a:lnTo>
                  <a:lnTo>
                    <a:pt x="127076" y="2603512"/>
                  </a:lnTo>
                  <a:lnTo>
                    <a:pt x="124904" y="2616212"/>
                  </a:lnTo>
                  <a:lnTo>
                    <a:pt x="123494" y="2603512"/>
                  </a:lnTo>
                  <a:lnTo>
                    <a:pt x="123342" y="2565412"/>
                  </a:lnTo>
                  <a:lnTo>
                    <a:pt x="121246" y="2578112"/>
                  </a:lnTo>
                  <a:lnTo>
                    <a:pt x="119202" y="2603512"/>
                  </a:lnTo>
                  <a:lnTo>
                    <a:pt x="117462" y="2628912"/>
                  </a:lnTo>
                  <a:lnTo>
                    <a:pt x="116217" y="2641612"/>
                  </a:lnTo>
                  <a:lnTo>
                    <a:pt x="114198" y="2717812"/>
                  </a:lnTo>
                  <a:lnTo>
                    <a:pt x="113944" y="2743212"/>
                  </a:lnTo>
                  <a:lnTo>
                    <a:pt x="115798" y="2794012"/>
                  </a:lnTo>
                  <a:lnTo>
                    <a:pt x="117259" y="2819412"/>
                  </a:lnTo>
                  <a:lnTo>
                    <a:pt x="118897" y="2819412"/>
                  </a:lnTo>
                  <a:lnTo>
                    <a:pt x="120751" y="2832112"/>
                  </a:lnTo>
                  <a:lnTo>
                    <a:pt x="122847" y="2819412"/>
                  </a:lnTo>
                  <a:lnTo>
                    <a:pt x="134404" y="2819412"/>
                  </a:lnTo>
                  <a:lnTo>
                    <a:pt x="143675" y="2857512"/>
                  </a:lnTo>
                  <a:lnTo>
                    <a:pt x="157327" y="2933712"/>
                  </a:lnTo>
                  <a:lnTo>
                    <a:pt x="150418" y="2882912"/>
                  </a:lnTo>
                  <a:lnTo>
                    <a:pt x="144437" y="2832112"/>
                  </a:lnTo>
                  <a:lnTo>
                    <a:pt x="139484" y="2781312"/>
                  </a:lnTo>
                  <a:lnTo>
                    <a:pt x="135661" y="2730512"/>
                  </a:lnTo>
                  <a:lnTo>
                    <a:pt x="133096" y="2679712"/>
                  </a:lnTo>
                  <a:lnTo>
                    <a:pt x="131876" y="2628912"/>
                  </a:lnTo>
                  <a:lnTo>
                    <a:pt x="131940" y="2616212"/>
                  </a:lnTo>
                  <a:lnTo>
                    <a:pt x="132143" y="2578112"/>
                  </a:lnTo>
                  <a:lnTo>
                    <a:pt x="136550" y="2578112"/>
                  </a:lnTo>
                  <a:lnTo>
                    <a:pt x="138836" y="2565412"/>
                  </a:lnTo>
                  <a:lnTo>
                    <a:pt x="141376" y="2552712"/>
                  </a:lnTo>
                  <a:lnTo>
                    <a:pt x="144868" y="2527312"/>
                  </a:lnTo>
                  <a:lnTo>
                    <a:pt x="148805" y="2514612"/>
                  </a:lnTo>
                  <a:lnTo>
                    <a:pt x="156667" y="2476512"/>
                  </a:lnTo>
                  <a:lnTo>
                    <a:pt x="161378" y="2463812"/>
                  </a:lnTo>
                  <a:lnTo>
                    <a:pt x="171843" y="2425712"/>
                  </a:lnTo>
                  <a:lnTo>
                    <a:pt x="183248" y="2374912"/>
                  </a:lnTo>
                  <a:lnTo>
                    <a:pt x="196596" y="2336812"/>
                  </a:lnTo>
                  <a:lnTo>
                    <a:pt x="212420" y="2286012"/>
                  </a:lnTo>
                  <a:lnTo>
                    <a:pt x="231305" y="2235212"/>
                  </a:lnTo>
                  <a:lnTo>
                    <a:pt x="233768" y="2235212"/>
                  </a:lnTo>
                  <a:lnTo>
                    <a:pt x="238125" y="2222512"/>
                  </a:lnTo>
                  <a:lnTo>
                    <a:pt x="259803" y="2184412"/>
                  </a:lnTo>
                  <a:lnTo>
                    <a:pt x="279209" y="2159012"/>
                  </a:lnTo>
                  <a:lnTo>
                    <a:pt x="288810" y="2146312"/>
                  </a:lnTo>
                  <a:lnTo>
                    <a:pt x="307149" y="2120912"/>
                  </a:lnTo>
                  <a:lnTo>
                    <a:pt x="317919" y="2108212"/>
                  </a:lnTo>
                  <a:lnTo>
                    <a:pt x="317449" y="2120912"/>
                  </a:lnTo>
                  <a:lnTo>
                    <a:pt x="302069" y="2159012"/>
                  </a:lnTo>
                  <a:lnTo>
                    <a:pt x="277114" y="2197112"/>
                  </a:lnTo>
                  <a:lnTo>
                    <a:pt x="256844" y="2247912"/>
                  </a:lnTo>
                  <a:lnTo>
                    <a:pt x="240626" y="2286012"/>
                  </a:lnTo>
                  <a:lnTo>
                    <a:pt x="227863" y="2324112"/>
                  </a:lnTo>
                  <a:lnTo>
                    <a:pt x="217932" y="2362212"/>
                  </a:lnTo>
                  <a:lnTo>
                    <a:pt x="208330" y="2413012"/>
                  </a:lnTo>
                  <a:lnTo>
                    <a:pt x="202095" y="2463812"/>
                  </a:lnTo>
                  <a:lnTo>
                    <a:pt x="198208" y="2501912"/>
                  </a:lnTo>
                  <a:lnTo>
                    <a:pt x="195656" y="2552712"/>
                  </a:lnTo>
                  <a:lnTo>
                    <a:pt x="194983" y="2603512"/>
                  </a:lnTo>
                  <a:lnTo>
                    <a:pt x="195592" y="2654312"/>
                  </a:lnTo>
                  <a:lnTo>
                    <a:pt x="197243" y="2692412"/>
                  </a:lnTo>
                  <a:lnTo>
                    <a:pt x="199707" y="2743212"/>
                  </a:lnTo>
                  <a:lnTo>
                    <a:pt x="202755" y="2794012"/>
                  </a:lnTo>
                  <a:lnTo>
                    <a:pt x="206146" y="2844812"/>
                  </a:lnTo>
                  <a:lnTo>
                    <a:pt x="209651" y="2908312"/>
                  </a:lnTo>
                  <a:lnTo>
                    <a:pt x="215214" y="2921012"/>
                  </a:lnTo>
                  <a:lnTo>
                    <a:pt x="221411" y="2946412"/>
                  </a:lnTo>
                  <a:lnTo>
                    <a:pt x="227850" y="2971812"/>
                  </a:lnTo>
                  <a:lnTo>
                    <a:pt x="234124" y="2984512"/>
                  </a:lnTo>
                  <a:lnTo>
                    <a:pt x="240182" y="3035312"/>
                  </a:lnTo>
                  <a:lnTo>
                    <a:pt x="253187" y="3098812"/>
                  </a:lnTo>
                  <a:lnTo>
                    <a:pt x="256336" y="3124212"/>
                  </a:lnTo>
                  <a:lnTo>
                    <a:pt x="259156" y="3136912"/>
                  </a:lnTo>
                  <a:lnTo>
                    <a:pt x="260908" y="3149612"/>
                  </a:lnTo>
                  <a:lnTo>
                    <a:pt x="233667" y="3213112"/>
                  </a:lnTo>
                  <a:lnTo>
                    <a:pt x="226085" y="3225812"/>
                  </a:lnTo>
                  <a:lnTo>
                    <a:pt x="218401" y="3251212"/>
                  </a:lnTo>
                  <a:lnTo>
                    <a:pt x="210629" y="3263912"/>
                  </a:lnTo>
                  <a:lnTo>
                    <a:pt x="202793" y="3276612"/>
                  </a:lnTo>
                  <a:lnTo>
                    <a:pt x="191008" y="3302012"/>
                  </a:lnTo>
                  <a:lnTo>
                    <a:pt x="179158" y="3327412"/>
                  </a:lnTo>
                  <a:lnTo>
                    <a:pt x="167246" y="3352812"/>
                  </a:lnTo>
                  <a:lnTo>
                    <a:pt x="155282" y="3378212"/>
                  </a:lnTo>
                  <a:lnTo>
                    <a:pt x="145173" y="3390912"/>
                  </a:lnTo>
                  <a:lnTo>
                    <a:pt x="135191" y="3416300"/>
                  </a:lnTo>
                  <a:lnTo>
                    <a:pt x="2630233" y="3416300"/>
                  </a:lnTo>
                  <a:lnTo>
                    <a:pt x="2630233" y="2108212"/>
                  </a:lnTo>
                  <a:lnTo>
                    <a:pt x="2630233" y="2082812"/>
                  </a:lnTo>
                  <a:lnTo>
                    <a:pt x="2630233" y="1320800"/>
                  </a:lnTo>
                  <a:lnTo>
                    <a:pt x="2630233" y="977900"/>
                  </a:lnTo>
                  <a:lnTo>
                    <a:pt x="2630233" y="254000"/>
                  </a:lnTo>
                  <a:lnTo>
                    <a:pt x="2630233" y="3810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86F8220-87D0-41DE-893C-F64F01651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 r="27625"/>
          <a:stretch/>
        </p:blipFill>
        <p:spPr>
          <a:xfrm>
            <a:off x="12493582" y="1692275"/>
            <a:ext cx="5175616" cy="841062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2A23725-C65F-44BC-8DD1-1C4F7C95FC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13918" r="16340"/>
          <a:stretch/>
        </p:blipFill>
        <p:spPr>
          <a:xfrm>
            <a:off x="214048" y="2353422"/>
            <a:ext cx="11765977" cy="7805286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40358CD9-3EEC-7815-8804-F11A026A188D}"/>
              </a:ext>
            </a:extLst>
          </p:cNvPr>
          <p:cNvSpPr txBox="1"/>
          <p:nvPr/>
        </p:nvSpPr>
        <p:spPr>
          <a:xfrm>
            <a:off x="1002905" y="8951925"/>
            <a:ext cx="5315346" cy="143795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710"/>
              </a:lnSpc>
            </a:pPr>
            <a:r>
              <a:rPr lang="en-GB" sz="3300" spc="-15" dirty="0">
                <a:latin typeface="DMSans-Medium"/>
                <a:cs typeface="DMSans-Medium"/>
              </a:rPr>
              <a:t>Cervical cancer is the </a:t>
            </a:r>
            <a:r>
              <a:rPr lang="en-GB" sz="3300" spc="-5" dirty="0">
                <a:latin typeface="DMSans-Medium"/>
                <a:cs typeface="DMSans-Medium"/>
              </a:rPr>
              <a:t>most commonly occurring HPV-related cancer</a:t>
            </a:r>
            <a:endParaRPr sz="3300" dirty="0">
              <a:latin typeface="DMSans-Medium"/>
              <a:cs typeface="DMSans-Medium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EAC05D24-6FAB-466C-9D0F-80928321DB58}"/>
              </a:ext>
            </a:extLst>
          </p:cNvPr>
          <p:cNvSpPr txBox="1">
            <a:spLocks/>
          </p:cNvSpPr>
          <p:nvPr/>
        </p:nvSpPr>
        <p:spPr>
          <a:xfrm>
            <a:off x="1002905" y="617917"/>
            <a:ext cx="18689132" cy="1317797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715">
              <a:lnSpc>
                <a:spcPts val="8240"/>
              </a:lnSpc>
              <a:spcBef>
                <a:spcPts val="1750"/>
              </a:spcBef>
            </a:pPr>
            <a:r>
              <a:rPr lang="en-GB" sz="8250" b="1" kern="0" dirty="0">
                <a:solidFill>
                  <a:srgbClr val="002060"/>
                </a:solidFill>
                <a:latin typeface="Roc Grotesk Condensed Black" pitchFamily="2" charset="77"/>
                <a:cs typeface="CampaignLight"/>
              </a:rPr>
              <a:t>Body parts affected by HPV-related cancers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3659EF6-19F1-7918-A39B-191EE43DA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834" y="9845674"/>
            <a:ext cx="2090266" cy="13167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3E25389-0C28-5C28-F0DC-429CB6CA5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844675"/>
            <a:ext cx="18659146" cy="1049576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116" y="803615"/>
            <a:ext cx="13577754" cy="2369367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 indent="-19685" algn="ctr">
              <a:lnSpc>
                <a:spcPts val="8240"/>
              </a:lnSpc>
              <a:spcBef>
                <a:spcPts val="1750"/>
              </a:spcBef>
            </a:pPr>
            <a:r>
              <a:rPr sz="8250" b="1" dirty="0">
                <a:latin typeface="Roc Grotesk Condensed Black" pitchFamily="2" charset="77"/>
                <a:cs typeface="CampaignLight"/>
              </a:rPr>
              <a:t>What does the  HPV vaccine  protect against?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3770" y="3907869"/>
            <a:ext cx="4213392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3300" spc="-25" dirty="0">
                <a:solidFill>
                  <a:srgbClr val="002060"/>
                </a:solidFill>
                <a:latin typeface="DMSans-Medium"/>
                <a:cs typeface="DMSans-Medium"/>
              </a:rPr>
              <a:t>The nine strains of HPV that cause most cases of cancer</a:t>
            </a:r>
            <a:endParaRPr lang="en-GB" sz="3300" dirty="0">
              <a:solidFill>
                <a:srgbClr val="002060"/>
              </a:solidFill>
              <a:latin typeface="DMSans-Medium"/>
              <a:cs typeface="DMSans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7152" y="3907869"/>
            <a:ext cx="4119842" cy="987193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-635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02060"/>
                </a:solidFill>
                <a:latin typeface="DMSans-Medium"/>
                <a:cs typeface="DMSans-Medium"/>
              </a:rPr>
              <a:t>Mouth, throat and genital cancers</a:t>
            </a:r>
            <a:endParaRPr sz="3300" dirty="0">
              <a:solidFill>
                <a:srgbClr val="002060"/>
              </a:solidFill>
              <a:latin typeface="DMSans-Medium"/>
              <a:cs typeface="DMSans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86826" y="3907869"/>
            <a:ext cx="4462507" cy="963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710"/>
              </a:lnSpc>
              <a:spcBef>
                <a:spcPts val="95"/>
              </a:spcBef>
            </a:pPr>
            <a:r>
              <a:rPr lang="en-GB" sz="3300" spc="-15" dirty="0">
                <a:solidFill>
                  <a:srgbClr val="002060"/>
                </a:solidFill>
                <a:latin typeface="DMSans-Medium"/>
                <a:cs typeface="DMSans-Medium"/>
              </a:rPr>
              <a:t>9</a:t>
            </a:r>
            <a:r>
              <a:rPr sz="3300" spc="-15" dirty="0">
                <a:solidFill>
                  <a:srgbClr val="002060"/>
                </a:solidFill>
                <a:latin typeface="DMSans-Medium"/>
                <a:cs typeface="DMSans-Medium"/>
              </a:rPr>
              <a:t>0%</a:t>
            </a:r>
            <a:r>
              <a:rPr sz="3300" spc="-25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of</a:t>
            </a:r>
            <a:r>
              <a:rPr sz="3300" spc="-25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cases</a:t>
            </a:r>
            <a:r>
              <a:rPr sz="3300" spc="-25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of</a:t>
            </a:r>
            <a:r>
              <a:rPr lang="en-GB" sz="3300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cervical</a:t>
            </a:r>
            <a:r>
              <a:rPr sz="3300" spc="-35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cancer</a:t>
            </a:r>
            <a:endParaRPr sz="3300" dirty="0">
              <a:solidFill>
                <a:srgbClr val="002060"/>
              </a:solidFill>
              <a:latin typeface="DMSans-Medium"/>
              <a:cs typeface="DMSans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04278" y="3907869"/>
            <a:ext cx="3190240" cy="96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710"/>
              </a:lnSpc>
              <a:spcBef>
                <a:spcPts val="95"/>
              </a:spcBef>
            </a:pP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90%</a:t>
            </a:r>
            <a:r>
              <a:rPr sz="3300" spc="-25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of</a:t>
            </a:r>
            <a:r>
              <a:rPr sz="3300" spc="-20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cases</a:t>
            </a:r>
            <a:r>
              <a:rPr sz="3300" spc="-20" dirty="0">
                <a:solidFill>
                  <a:srgbClr val="002060"/>
                </a:solidFill>
                <a:latin typeface="DMSans-Medium"/>
                <a:cs typeface="DMSans-Medium"/>
              </a:rPr>
              <a:t> </a:t>
            </a:r>
            <a:r>
              <a:rPr sz="3300" spc="-5" dirty="0">
                <a:solidFill>
                  <a:srgbClr val="002060"/>
                </a:solidFill>
                <a:latin typeface="DMSans-Medium"/>
                <a:cs typeface="DMSans-Medium"/>
              </a:rPr>
              <a:t>of</a:t>
            </a:r>
            <a:endParaRPr sz="3300">
              <a:solidFill>
                <a:srgbClr val="002060"/>
              </a:solidFill>
              <a:latin typeface="DMSans-Medium"/>
              <a:cs typeface="DMSans-Medium"/>
            </a:endParaRPr>
          </a:p>
          <a:p>
            <a:pPr algn="ctr">
              <a:lnSpc>
                <a:spcPts val="3710"/>
              </a:lnSpc>
            </a:pPr>
            <a:r>
              <a:rPr sz="3300" spc="-15" dirty="0">
                <a:solidFill>
                  <a:srgbClr val="002060"/>
                </a:solidFill>
                <a:latin typeface="DMSans-Medium"/>
                <a:cs typeface="DMSans-Medium"/>
              </a:rPr>
              <a:t>genital</a:t>
            </a:r>
            <a:r>
              <a:rPr sz="3300" spc="-20" dirty="0">
                <a:solidFill>
                  <a:srgbClr val="002060"/>
                </a:solidFill>
                <a:latin typeface="DMSans-Medium"/>
                <a:cs typeface="DMSans-Medium"/>
              </a:rPr>
              <a:t> warts</a:t>
            </a:r>
            <a:endParaRPr sz="3300">
              <a:solidFill>
                <a:srgbClr val="002060"/>
              </a:solidFill>
              <a:latin typeface="DMSans-Medium"/>
              <a:cs typeface="DMSans-Medium"/>
            </a:endParaRPr>
          </a:p>
        </p:txBody>
      </p:sp>
      <p:sp>
        <p:nvSpPr>
          <p:cNvPr id="11" name="object 11"/>
          <p:cNvSpPr/>
          <p:nvPr/>
        </p:nvSpPr>
        <p:spPr>
          <a:xfrm flipH="1">
            <a:off x="14786493" y="3377421"/>
            <a:ext cx="45719" cy="5473599"/>
          </a:xfrm>
          <a:custGeom>
            <a:avLst/>
            <a:gdLst/>
            <a:ahLst/>
            <a:cxnLst/>
            <a:rect l="l" t="t" r="r" b="b"/>
            <a:pathLst>
              <a:path h="3916679">
                <a:moveTo>
                  <a:pt x="0" y="0"/>
                </a:moveTo>
                <a:lnTo>
                  <a:pt x="0" y="3916111"/>
                </a:lnTo>
              </a:path>
            </a:pathLst>
          </a:custGeom>
          <a:ln w="10470">
            <a:solidFill>
              <a:srgbClr val="FFE14B"/>
            </a:solidFill>
          </a:ln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12" name="object 12"/>
          <p:cNvSpPr/>
          <p:nvPr/>
        </p:nvSpPr>
        <p:spPr>
          <a:xfrm flipH="1">
            <a:off x="9917275" y="3381945"/>
            <a:ext cx="45719" cy="5473599"/>
          </a:xfrm>
          <a:custGeom>
            <a:avLst/>
            <a:gdLst/>
            <a:ahLst/>
            <a:cxnLst/>
            <a:rect l="l" t="t" r="r" b="b"/>
            <a:pathLst>
              <a:path h="3916679">
                <a:moveTo>
                  <a:pt x="0" y="0"/>
                </a:moveTo>
                <a:lnTo>
                  <a:pt x="0" y="3916111"/>
                </a:lnTo>
              </a:path>
            </a:pathLst>
          </a:custGeom>
          <a:ln w="10470">
            <a:solidFill>
              <a:srgbClr val="079392"/>
            </a:solidFill>
          </a:ln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0994" y="3499246"/>
            <a:ext cx="89056" cy="5473599"/>
          </a:xfrm>
          <a:custGeom>
            <a:avLst/>
            <a:gdLst/>
            <a:ahLst/>
            <a:cxnLst/>
            <a:rect l="l" t="t" r="r" b="b"/>
            <a:pathLst>
              <a:path h="3916679">
                <a:moveTo>
                  <a:pt x="0" y="0"/>
                </a:moveTo>
                <a:lnTo>
                  <a:pt x="0" y="3916111"/>
                </a:lnTo>
              </a:path>
            </a:pathLst>
          </a:custGeom>
          <a:ln w="10470">
            <a:solidFill>
              <a:srgbClr val="FF7E5F"/>
            </a:solidFill>
          </a:ln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745E1-6ACC-C61C-B608-4ABBC249CCF5}"/>
              </a:ext>
            </a:extLst>
          </p:cNvPr>
          <p:cNvSpPr txBox="1"/>
          <p:nvPr/>
        </p:nvSpPr>
        <p:spPr>
          <a:xfrm>
            <a:off x="6318250" y="9886154"/>
            <a:ext cx="7863371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300" dirty="0">
                <a:solidFill>
                  <a:srgbClr val="002060"/>
                </a:solidFill>
                <a:latin typeface="DM Sans Medium" pitchFamily="2" charset="0"/>
              </a:rPr>
              <a:t>In the majority of cases, an infection with HPV will clear without symptoms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C71EFCB3-072E-008D-384F-023F436E010A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E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66FB8BA-5CC5-A3B4-1066-87DE17B7C87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3402" y="-3073400"/>
            <a:ext cx="1847850" cy="799465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8397B092-99B2-BD29-48A7-3B26EF3AEC6C}"/>
              </a:ext>
            </a:extLst>
          </p:cNvPr>
          <p:cNvSpPr txBox="1"/>
          <p:nvPr/>
        </p:nvSpPr>
        <p:spPr>
          <a:xfrm>
            <a:off x="4413250" y="4968875"/>
            <a:ext cx="8561673" cy="474655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 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vaccine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contains particles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which</a:t>
            </a:r>
            <a:r>
              <a:rPr lang="en-GB" sz="3300" spc="-1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look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3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like </a:t>
            </a:r>
            <a:r>
              <a:rPr lang="en-GB" sz="3300" spc="-8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 outside of the 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real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HPV</a:t>
            </a:r>
            <a:endParaRPr lang="en-GB" sz="330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>
              <a:lnSpc>
                <a:spcPts val="3710"/>
              </a:lnSpc>
            </a:pPr>
            <a:endParaRPr lang="en-GB" sz="3300" spc="-2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>
              <a:lnSpc>
                <a:spcPts val="3710"/>
              </a:lnSpc>
            </a:pPr>
            <a:endParaRPr lang="en-GB" sz="3300" spc="-2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It also contains some </a:t>
            </a: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other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1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ingredients </a:t>
            </a:r>
            <a:r>
              <a:rPr lang="en-GB" sz="3300" spc="-2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to</a:t>
            </a:r>
            <a:r>
              <a:rPr lang="en-GB" sz="3300" spc="-1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3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make </a:t>
            </a:r>
            <a:r>
              <a:rPr lang="en-GB" sz="3300" spc="-8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 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vaccine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suitable </a:t>
            </a:r>
            <a:r>
              <a:rPr lang="en-GB" sz="3300" spc="-2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for</a:t>
            </a: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injection</a:t>
            </a:r>
            <a:endParaRPr lang="en-GB" sz="330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>
              <a:lnSpc>
                <a:spcPts val="3710"/>
              </a:lnSpc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>
              <a:lnSpc>
                <a:spcPts val="3710"/>
              </a:lnSpc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algn="ctr">
              <a:lnSpc>
                <a:spcPts val="3710"/>
              </a:lnSpc>
              <a:spcBef>
                <a:spcPts val="95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vaccine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does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b="1" spc="-2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not</a:t>
            </a:r>
            <a:endParaRPr lang="en-GB" sz="3300" b="1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algn="ctr">
              <a:lnSpc>
                <a:spcPts val="3710"/>
              </a:lnSpc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contain</a:t>
            </a: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pork</a:t>
            </a: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</a:t>
            </a: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or</a:t>
            </a:r>
            <a:r>
              <a:rPr lang="en-GB" sz="3300" spc="-1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 gelatine</a:t>
            </a:r>
            <a:endParaRPr lang="en-GB" sz="330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0366F2-583A-215A-5456-7C81BCEB2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963" y="-1733222"/>
            <a:ext cx="10424226" cy="9831379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9BD3DD7A-95D8-212C-ABAF-CF84FF3AE8E2}"/>
              </a:ext>
            </a:extLst>
          </p:cNvPr>
          <p:cNvSpPr txBox="1">
            <a:spLocks/>
          </p:cNvSpPr>
          <p:nvPr/>
        </p:nvSpPr>
        <p:spPr>
          <a:xfrm>
            <a:off x="0" y="2456180"/>
            <a:ext cx="15919450" cy="1293367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>
            <a:lvl1pPr>
              <a:defRPr sz="9900" b="0" i="0">
                <a:solidFill>
                  <a:srgbClr val="042E5A"/>
                </a:solidFill>
                <a:latin typeface="Campaign Regular"/>
                <a:ea typeface="+mj-ea"/>
                <a:cs typeface="Campaign Regular"/>
              </a:defRPr>
            </a:lvl1pPr>
          </a:lstStyle>
          <a:p>
            <a:pPr marL="12700" marR="5080" algn="ctr">
              <a:lnSpc>
                <a:spcPts val="8240"/>
              </a:lnSpc>
              <a:spcBef>
                <a:spcPts val="1750"/>
              </a:spcBef>
            </a:pPr>
            <a:r>
              <a:rPr lang="en-GB" sz="9600" b="1" kern="0" dirty="0">
                <a:solidFill>
                  <a:srgbClr val="042D5A"/>
                </a:solidFill>
                <a:latin typeface="Roc Grotesk Condensed Black" pitchFamily="2" charset="77"/>
                <a:cs typeface="CampaignLight"/>
              </a:rPr>
              <a:t>What is in the vaccine?</a:t>
            </a:r>
          </a:p>
        </p:txBody>
      </p:sp>
    </p:spTree>
    <p:extLst>
      <p:ext uri="{BB962C8B-B14F-4D97-AF65-F5344CB8AC3E}">
        <p14:creationId xmlns:p14="http://schemas.microsoft.com/office/powerpoint/2010/main" val="4597723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532A316-3B3B-C72B-B884-A5F920B2AD68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42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D02001E-FDD5-19F7-58FA-3875C9FA2B28}"/>
              </a:ext>
            </a:extLst>
          </p:cNvPr>
          <p:cNvSpPr/>
          <p:nvPr/>
        </p:nvSpPr>
        <p:spPr>
          <a:xfrm>
            <a:off x="0" y="0"/>
            <a:ext cx="2869565" cy="4912360"/>
          </a:xfrm>
          <a:custGeom>
            <a:avLst/>
            <a:gdLst/>
            <a:ahLst/>
            <a:cxnLst/>
            <a:rect l="l" t="t" r="r" b="b"/>
            <a:pathLst>
              <a:path w="2869565" h="4912360">
                <a:moveTo>
                  <a:pt x="2015629" y="0"/>
                </a:moveTo>
                <a:lnTo>
                  <a:pt x="0" y="0"/>
                </a:lnTo>
                <a:lnTo>
                  <a:pt x="0" y="4911802"/>
                </a:lnTo>
                <a:lnTo>
                  <a:pt x="41799" y="4899535"/>
                </a:lnTo>
                <a:lnTo>
                  <a:pt x="92194" y="4884110"/>
                </a:lnTo>
                <a:lnTo>
                  <a:pt x="143663" y="4867737"/>
                </a:lnTo>
                <a:lnTo>
                  <a:pt x="196006" y="4850476"/>
                </a:lnTo>
                <a:lnTo>
                  <a:pt x="249017" y="4832391"/>
                </a:lnTo>
                <a:lnTo>
                  <a:pt x="302495" y="4813542"/>
                </a:lnTo>
                <a:lnTo>
                  <a:pt x="356235" y="4793991"/>
                </a:lnTo>
                <a:lnTo>
                  <a:pt x="410034" y="4773800"/>
                </a:lnTo>
                <a:lnTo>
                  <a:pt x="517331" y="4731955"/>
                </a:lnTo>
                <a:lnTo>
                  <a:pt x="623031" y="4688797"/>
                </a:lnTo>
                <a:lnTo>
                  <a:pt x="776111" y="4623252"/>
                </a:lnTo>
                <a:lnTo>
                  <a:pt x="1093664" y="4482486"/>
                </a:lnTo>
                <a:lnTo>
                  <a:pt x="1133021" y="4465437"/>
                </a:lnTo>
                <a:lnTo>
                  <a:pt x="1178169" y="4442613"/>
                </a:lnTo>
                <a:lnTo>
                  <a:pt x="1222930" y="4419434"/>
                </a:lnTo>
                <a:lnTo>
                  <a:pt x="1267262" y="4395926"/>
                </a:lnTo>
                <a:lnTo>
                  <a:pt x="1311120" y="4372119"/>
                </a:lnTo>
                <a:lnTo>
                  <a:pt x="1354465" y="4348038"/>
                </a:lnTo>
                <a:lnTo>
                  <a:pt x="1397252" y="4323713"/>
                </a:lnTo>
                <a:lnTo>
                  <a:pt x="1439440" y="4299171"/>
                </a:lnTo>
                <a:lnTo>
                  <a:pt x="1480986" y="4274439"/>
                </a:lnTo>
                <a:lnTo>
                  <a:pt x="1521849" y="4249545"/>
                </a:lnTo>
                <a:lnTo>
                  <a:pt x="1561985" y="4224517"/>
                </a:lnTo>
                <a:lnTo>
                  <a:pt x="1601352" y="4199383"/>
                </a:lnTo>
                <a:lnTo>
                  <a:pt x="1647537" y="4168200"/>
                </a:lnTo>
                <a:lnTo>
                  <a:pt x="1692583" y="4137036"/>
                </a:lnTo>
                <a:lnTo>
                  <a:pt x="1736408" y="4105937"/>
                </a:lnTo>
                <a:lnTo>
                  <a:pt x="1778931" y="4074951"/>
                </a:lnTo>
                <a:lnTo>
                  <a:pt x="1820072" y="4044125"/>
                </a:lnTo>
                <a:lnTo>
                  <a:pt x="1859750" y="4013507"/>
                </a:lnTo>
                <a:lnTo>
                  <a:pt x="1897883" y="3983143"/>
                </a:lnTo>
                <a:lnTo>
                  <a:pt x="1934392" y="3953082"/>
                </a:lnTo>
                <a:lnTo>
                  <a:pt x="1969194" y="3923370"/>
                </a:lnTo>
                <a:lnTo>
                  <a:pt x="2028344" y="3871281"/>
                </a:lnTo>
                <a:lnTo>
                  <a:pt x="2082066" y="3821138"/>
                </a:lnTo>
                <a:lnTo>
                  <a:pt x="2130419" y="3773352"/>
                </a:lnTo>
                <a:lnTo>
                  <a:pt x="2173462" y="3728328"/>
                </a:lnTo>
                <a:lnTo>
                  <a:pt x="2211252" y="3686477"/>
                </a:lnTo>
                <a:lnTo>
                  <a:pt x="2243849" y="3648205"/>
                </a:lnTo>
                <a:lnTo>
                  <a:pt x="2271310" y="3613921"/>
                </a:lnTo>
                <a:lnTo>
                  <a:pt x="2311060" y="3558950"/>
                </a:lnTo>
                <a:lnTo>
                  <a:pt x="2323466" y="3539078"/>
                </a:lnTo>
                <a:lnTo>
                  <a:pt x="2361206" y="3539078"/>
                </a:lnTo>
                <a:lnTo>
                  <a:pt x="2390155" y="3507257"/>
                </a:lnTo>
                <a:lnTo>
                  <a:pt x="2415568" y="3473981"/>
                </a:lnTo>
                <a:lnTo>
                  <a:pt x="2441326" y="3436453"/>
                </a:lnTo>
                <a:lnTo>
                  <a:pt x="2466990" y="3398130"/>
                </a:lnTo>
                <a:lnTo>
                  <a:pt x="2469922" y="3393271"/>
                </a:lnTo>
                <a:lnTo>
                  <a:pt x="2469357" y="3393145"/>
                </a:lnTo>
                <a:lnTo>
                  <a:pt x="2477324" y="3382713"/>
                </a:lnTo>
                <a:lnTo>
                  <a:pt x="2505800" y="3343398"/>
                </a:lnTo>
                <a:lnTo>
                  <a:pt x="2569050" y="3249506"/>
                </a:lnTo>
                <a:lnTo>
                  <a:pt x="2614609" y="3172147"/>
                </a:lnTo>
                <a:lnTo>
                  <a:pt x="2637886" y="3131601"/>
                </a:lnTo>
                <a:lnTo>
                  <a:pt x="2658691" y="3090559"/>
                </a:lnTo>
                <a:lnTo>
                  <a:pt x="2677957" y="3050045"/>
                </a:lnTo>
                <a:lnTo>
                  <a:pt x="2696617" y="3011084"/>
                </a:lnTo>
                <a:lnTo>
                  <a:pt x="2711144" y="2974069"/>
                </a:lnTo>
                <a:lnTo>
                  <a:pt x="2720595" y="2948651"/>
                </a:lnTo>
                <a:lnTo>
                  <a:pt x="2680587" y="2948651"/>
                </a:lnTo>
                <a:lnTo>
                  <a:pt x="2677895" y="2943278"/>
                </a:lnTo>
                <a:lnTo>
                  <a:pt x="2677413" y="2931903"/>
                </a:lnTo>
                <a:lnTo>
                  <a:pt x="2679023" y="2914952"/>
                </a:lnTo>
                <a:lnTo>
                  <a:pt x="2682430" y="2892815"/>
                </a:lnTo>
                <a:lnTo>
                  <a:pt x="2686797" y="2865833"/>
                </a:lnTo>
                <a:lnTo>
                  <a:pt x="2691287" y="2834346"/>
                </a:lnTo>
                <a:lnTo>
                  <a:pt x="2703716" y="2759887"/>
                </a:lnTo>
                <a:lnTo>
                  <a:pt x="2713716" y="2672340"/>
                </a:lnTo>
                <a:lnTo>
                  <a:pt x="2718307" y="2621447"/>
                </a:lnTo>
                <a:lnTo>
                  <a:pt x="2721658" y="2568263"/>
                </a:lnTo>
                <a:lnTo>
                  <a:pt x="2723634" y="2513303"/>
                </a:lnTo>
                <a:lnTo>
                  <a:pt x="2724103" y="2457080"/>
                </a:lnTo>
                <a:lnTo>
                  <a:pt x="2728228" y="2409743"/>
                </a:lnTo>
                <a:lnTo>
                  <a:pt x="2731031" y="2362201"/>
                </a:lnTo>
                <a:lnTo>
                  <a:pt x="2732505" y="2314459"/>
                </a:lnTo>
                <a:lnTo>
                  <a:pt x="2732640" y="2266521"/>
                </a:lnTo>
                <a:lnTo>
                  <a:pt x="2731427" y="2218392"/>
                </a:lnTo>
                <a:lnTo>
                  <a:pt x="2728859" y="2170078"/>
                </a:lnTo>
                <a:lnTo>
                  <a:pt x="2724927" y="2121583"/>
                </a:lnTo>
                <a:lnTo>
                  <a:pt x="2719623" y="2072913"/>
                </a:lnTo>
                <a:lnTo>
                  <a:pt x="2712938" y="2024073"/>
                </a:lnTo>
                <a:lnTo>
                  <a:pt x="2704863" y="1975067"/>
                </a:lnTo>
                <a:lnTo>
                  <a:pt x="2695390" y="1925900"/>
                </a:lnTo>
                <a:lnTo>
                  <a:pt x="2684511" y="1876578"/>
                </a:lnTo>
                <a:lnTo>
                  <a:pt x="2672217" y="1827106"/>
                </a:lnTo>
                <a:lnTo>
                  <a:pt x="2658500" y="1777488"/>
                </a:lnTo>
                <a:lnTo>
                  <a:pt x="2643351" y="1727730"/>
                </a:lnTo>
                <a:lnTo>
                  <a:pt x="2672311" y="1681188"/>
                </a:lnTo>
                <a:lnTo>
                  <a:pt x="2699010" y="1634775"/>
                </a:lnTo>
                <a:lnTo>
                  <a:pt x="2723456" y="1588500"/>
                </a:lnTo>
                <a:lnTo>
                  <a:pt x="2745657" y="1542373"/>
                </a:lnTo>
                <a:lnTo>
                  <a:pt x="2765623" y="1496405"/>
                </a:lnTo>
                <a:lnTo>
                  <a:pt x="2783361" y="1450604"/>
                </a:lnTo>
                <a:lnTo>
                  <a:pt x="2798881" y="1404982"/>
                </a:lnTo>
                <a:lnTo>
                  <a:pt x="2812190" y="1359548"/>
                </a:lnTo>
                <a:lnTo>
                  <a:pt x="2823297" y="1314312"/>
                </a:lnTo>
                <a:lnTo>
                  <a:pt x="2832210" y="1269283"/>
                </a:lnTo>
                <a:lnTo>
                  <a:pt x="2838939" y="1224472"/>
                </a:lnTo>
                <a:lnTo>
                  <a:pt x="2843491" y="1179889"/>
                </a:lnTo>
                <a:lnTo>
                  <a:pt x="2845875" y="1135544"/>
                </a:lnTo>
                <a:lnTo>
                  <a:pt x="2846099" y="1091446"/>
                </a:lnTo>
                <a:lnTo>
                  <a:pt x="2868528" y="1091446"/>
                </a:lnTo>
                <a:lnTo>
                  <a:pt x="2869021" y="1078179"/>
                </a:lnTo>
                <a:lnTo>
                  <a:pt x="2868779" y="1061615"/>
                </a:lnTo>
                <a:lnTo>
                  <a:pt x="2868360" y="1043594"/>
                </a:lnTo>
                <a:lnTo>
                  <a:pt x="2867718" y="1024256"/>
                </a:lnTo>
                <a:lnTo>
                  <a:pt x="2867074" y="1003725"/>
                </a:lnTo>
                <a:lnTo>
                  <a:pt x="2866071" y="982155"/>
                </a:lnTo>
                <a:lnTo>
                  <a:pt x="2864350" y="959701"/>
                </a:lnTo>
                <a:lnTo>
                  <a:pt x="2845764" y="863934"/>
                </a:lnTo>
                <a:lnTo>
                  <a:pt x="2843394" y="851518"/>
                </a:lnTo>
                <a:lnTo>
                  <a:pt x="2842837" y="849443"/>
                </a:lnTo>
                <a:lnTo>
                  <a:pt x="2831367" y="849443"/>
                </a:lnTo>
                <a:lnTo>
                  <a:pt x="2823843" y="832437"/>
                </a:lnTo>
                <a:lnTo>
                  <a:pt x="2815734" y="815508"/>
                </a:lnTo>
                <a:lnTo>
                  <a:pt x="2807413" y="798621"/>
                </a:lnTo>
                <a:lnTo>
                  <a:pt x="2799252" y="781738"/>
                </a:lnTo>
                <a:lnTo>
                  <a:pt x="2790936" y="764900"/>
                </a:lnTo>
                <a:lnTo>
                  <a:pt x="2783006" y="748031"/>
                </a:lnTo>
                <a:lnTo>
                  <a:pt x="2774555" y="731254"/>
                </a:lnTo>
                <a:lnTo>
                  <a:pt x="2764678" y="714693"/>
                </a:lnTo>
                <a:lnTo>
                  <a:pt x="2712323" y="633355"/>
                </a:lnTo>
                <a:lnTo>
                  <a:pt x="2687162" y="592221"/>
                </a:lnTo>
                <a:lnTo>
                  <a:pt x="2659879" y="551479"/>
                </a:lnTo>
                <a:lnTo>
                  <a:pt x="2630477" y="511140"/>
                </a:lnTo>
                <a:lnTo>
                  <a:pt x="2598958" y="471212"/>
                </a:lnTo>
                <a:lnTo>
                  <a:pt x="2565322" y="431707"/>
                </a:lnTo>
                <a:lnTo>
                  <a:pt x="2559699" y="423474"/>
                </a:lnTo>
                <a:lnTo>
                  <a:pt x="2555951" y="417317"/>
                </a:lnTo>
                <a:lnTo>
                  <a:pt x="2554323" y="413528"/>
                </a:lnTo>
                <a:lnTo>
                  <a:pt x="2555061" y="412398"/>
                </a:lnTo>
                <a:lnTo>
                  <a:pt x="2545881" y="399243"/>
                </a:lnTo>
                <a:lnTo>
                  <a:pt x="2539339" y="389480"/>
                </a:lnTo>
                <a:lnTo>
                  <a:pt x="2535059" y="382501"/>
                </a:lnTo>
                <a:lnTo>
                  <a:pt x="2532664" y="377698"/>
                </a:lnTo>
                <a:lnTo>
                  <a:pt x="2530884" y="372368"/>
                </a:lnTo>
                <a:lnTo>
                  <a:pt x="2533596" y="371091"/>
                </a:lnTo>
                <a:lnTo>
                  <a:pt x="2534056" y="368054"/>
                </a:lnTo>
                <a:lnTo>
                  <a:pt x="2498125" y="322664"/>
                </a:lnTo>
                <a:lnTo>
                  <a:pt x="2455703" y="281774"/>
                </a:lnTo>
                <a:lnTo>
                  <a:pt x="2416506" y="248824"/>
                </a:lnTo>
                <a:lnTo>
                  <a:pt x="2381451" y="220078"/>
                </a:lnTo>
                <a:lnTo>
                  <a:pt x="2323958" y="173736"/>
                </a:lnTo>
                <a:lnTo>
                  <a:pt x="2277387" y="142176"/>
                </a:lnTo>
                <a:lnTo>
                  <a:pt x="2245039" y="121077"/>
                </a:lnTo>
                <a:lnTo>
                  <a:pt x="2216762" y="104632"/>
                </a:lnTo>
                <a:lnTo>
                  <a:pt x="2202874" y="104632"/>
                </a:lnTo>
                <a:lnTo>
                  <a:pt x="2196911" y="103414"/>
                </a:lnTo>
                <a:lnTo>
                  <a:pt x="2179520" y="94517"/>
                </a:lnTo>
                <a:lnTo>
                  <a:pt x="2143245" y="73944"/>
                </a:lnTo>
                <a:lnTo>
                  <a:pt x="2015629" y="0"/>
                </a:lnTo>
                <a:close/>
              </a:path>
              <a:path w="2869565" h="4912360">
                <a:moveTo>
                  <a:pt x="2361206" y="3539078"/>
                </a:moveTo>
                <a:lnTo>
                  <a:pt x="2323466" y="3539078"/>
                </a:lnTo>
                <a:lnTo>
                  <a:pt x="2321607" y="3545597"/>
                </a:lnTo>
                <a:lnTo>
                  <a:pt x="2313920" y="3560549"/>
                </a:lnTo>
                <a:lnTo>
                  <a:pt x="2304449" y="3578154"/>
                </a:lnTo>
                <a:lnTo>
                  <a:pt x="2297236" y="3592637"/>
                </a:lnTo>
                <a:lnTo>
                  <a:pt x="2297799" y="3598553"/>
                </a:lnTo>
                <a:lnTo>
                  <a:pt x="2310979" y="3590265"/>
                </a:lnTo>
                <a:lnTo>
                  <a:pt x="2340518" y="3561818"/>
                </a:lnTo>
                <a:lnTo>
                  <a:pt x="2361206" y="3539078"/>
                </a:lnTo>
                <a:close/>
              </a:path>
              <a:path w="2869565" h="4912360">
                <a:moveTo>
                  <a:pt x="2751366" y="2828089"/>
                </a:moveTo>
                <a:lnTo>
                  <a:pt x="2747443" y="2831257"/>
                </a:lnTo>
                <a:lnTo>
                  <a:pt x="2731402" y="2870896"/>
                </a:lnTo>
                <a:lnTo>
                  <a:pt x="2716419" y="2901842"/>
                </a:lnTo>
                <a:lnTo>
                  <a:pt x="2703385" y="2924616"/>
                </a:lnTo>
                <a:lnTo>
                  <a:pt x="2693193" y="2939735"/>
                </a:lnTo>
                <a:lnTo>
                  <a:pt x="2685637" y="2947608"/>
                </a:lnTo>
                <a:lnTo>
                  <a:pt x="2680587" y="2948651"/>
                </a:lnTo>
                <a:lnTo>
                  <a:pt x="2720595" y="2948651"/>
                </a:lnTo>
                <a:lnTo>
                  <a:pt x="2734191" y="2910220"/>
                </a:lnTo>
                <a:lnTo>
                  <a:pt x="2748906" y="2854220"/>
                </a:lnTo>
                <a:lnTo>
                  <a:pt x="2751903" y="2835486"/>
                </a:lnTo>
                <a:lnTo>
                  <a:pt x="2751366" y="2828089"/>
                </a:lnTo>
                <a:close/>
              </a:path>
              <a:path w="2869565" h="4912360">
                <a:moveTo>
                  <a:pt x="2868528" y="1091446"/>
                </a:moveTo>
                <a:lnTo>
                  <a:pt x="2846099" y="1091446"/>
                </a:lnTo>
                <a:lnTo>
                  <a:pt x="2847320" y="1108316"/>
                </a:lnTo>
                <a:lnTo>
                  <a:pt x="2848531" y="1121628"/>
                </a:lnTo>
                <a:lnTo>
                  <a:pt x="2850107" y="1130614"/>
                </a:lnTo>
                <a:lnTo>
                  <a:pt x="2852424" y="1134502"/>
                </a:lnTo>
                <a:lnTo>
                  <a:pt x="2855563" y="1142327"/>
                </a:lnTo>
                <a:lnTo>
                  <a:pt x="2858984" y="1139552"/>
                </a:lnTo>
                <a:lnTo>
                  <a:pt x="2862640" y="1127231"/>
                </a:lnTo>
                <a:lnTo>
                  <a:pt x="2866486" y="1106419"/>
                </a:lnTo>
                <a:lnTo>
                  <a:pt x="2868465" y="1093157"/>
                </a:lnTo>
                <a:lnTo>
                  <a:pt x="2868528" y="1091446"/>
                </a:lnTo>
                <a:close/>
              </a:path>
              <a:path w="2869565" h="4912360">
                <a:moveTo>
                  <a:pt x="2687379" y="538402"/>
                </a:moveTo>
                <a:lnTo>
                  <a:pt x="2688334" y="543567"/>
                </a:lnTo>
                <a:lnTo>
                  <a:pt x="2701465" y="565856"/>
                </a:lnTo>
                <a:lnTo>
                  <a:pt x="2724019" y="601335"/>
                </a:lnTo>
                <a:lnTo>
                  <a:pt x="2738755" y="629024"/>
                </a:lnTo>
                <a:lnTo>
                  <a:pt x="2754247" y="659616"/>
                </a:lnTo>
                <a:lnTo>
                  <a:pt x="2770468" y="692054"/>
                </a:lnTo>
                <a:lnTo>
                  <a:pt x="2787389" y="725279"/>
                </a:lnTo>
                <a:lnTo>
                  <a:pt x="2799472" y="759001"/>
                </a:lnTo>
                <a:lnTo>
                  <a:pt x="2811329" y="791570"/>
                </a:lnTo>
                <a:lnTo>
                  <a:pt x="2822211" y="822035"/>
                </a:lnTo>
                <a:lnTo>
                  <a:pt x="2831367" y="849443"/>
                </a:lnTo>
                <a:lnTo>
                  <a:pt x="2842837" y="849443"/>
                </a:lnTo>
                <a:lnTo>
                  <a:pt x="2840069" y="839142"/>
                </a:lnTo>
                <a:lnTo>
                  <a:pt x="2836071" y="826802"/>
                </a:lnTo>
                <a:lnTo>
                  <a:pt x="2831681" y="814491"/>
                </a:lnTo>
                <a:lnTo>
                  <a:pt x="2814540" y="765445"/>
                </a:lnTo>
                <a:lnTo>
                  <a:pt x="2810229" y="753348"/>
                </a:lnTo>
                <a:lnTo>
                  <a:pt x="2806111" y="741320"/>
                </a:lnTo>
                <a:lnTo>
                  <a:pt x="2801788" y="729435"/>
                </a:lnTo>
                <a:lnTo>
                  <a:pt x="2796865" y="717761"/>
                </a:lnTo>
                <a:lnTo>
                  <a:pt x="2774332" y="673124"/>
                </a:lnTo>
                <a:lnTo>
                  <a:pt x="2763523" y="652007"/>
                </a:lnTo>
                <a:lnTo>
                  <a:pt x="2753514" y="631796"/>
                </a:lnTo>
                <a:lnTo>
                  <a:pt x="2743582" y="612766"/>
                </a:lnTo>
                <a:lnTo>
                  <a:pt x="2733003" y="595189"/>
                </a:lnTo>
                <a:lnTo>
                  <a:pt x="2701352" y="554297"/>
                </a:lnTo>
                <a:lnTo>
                  <a:pt x="2687379" y="538402"/>
                </a:lnTo>
                <a:close/>
              </a:path>
              <a:path w="2869565" h="4912360">
                <a:moveTo>
                  <a:pt x="2206873" y="100977"/>
                </a:moveTo>
                <a:lnTo>
                  <a:pt x="2204862" y="102167"/>
                </a:lnTo>
                <a:lnTo>
                  <a:pt x="2202874" y="104632"/>
                </a:lnTo>
                <a:lnTo>
                  <a:pt x="2216762" y="104632"/>
                </a:lnTo>
                <a:lnTo>
                  <a:pt x="2212456" y="102430"/>
                </a:lnTo>
                <a:lnTo>
                  <a:pt x="2206873" y="100977"/>
                </a:lnTo>
                <a:close/>
              </a:path>
            </a:pathLst>
          </a:custGeom>
          <a:solidFill>
            <a:srgbClr val="FF7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DA03FB10-95C4-5232-23B5-E782DFAF8B7D}"/>
              </a:ext>
            </a:extLst>
          </p:cNvPr>
          <p:cNvSpPr/>
          <p:nvPr/>
        </p:nvSpPr>
        <p:spPr>
          <a:xfrm>
            <a:off x="17926180" y="2028596"/>
            <a:ext cx="2178050" cy="7150100"/>
          </a:xfrm>
          <a:custGeom>
            <a:avLst/>
            <a:gdLst/>
            <a:ahLst/>
            <a:cxnLst/>
            <a:rect l="l" t="t" r="r" b="b"/>
            <a:pathLst>
              <a:path w="2178050" h="7150100">
                <a:moveTo>
                  <a:pt x="1180143" y="6438900"/>
                </a:moveTo>
                <a:lnTo>
                  <a:pt x="1185474" y="6451600"/>
                </a:lnTo>
                <a:lnTo>
                  <a:pt x="1195617" y="6477000"/>
                </a:lnTo>
                <a:lnTo>
                  <a:pt x="1202302" y="6489700"/>
                </a:lnTo>
                <a:lnTo>
                  <a:pt x="1210643" y="6502400"/>
                </a:lnTo>
                <a:lnTo>
                  <a:pt x="1220272" y="6515100"/>
                </a:lnTo>
                <a:lnTo>
                  <a:pt x="1230821" y="6527800"/>
                </a:lnTo>
                <a:lnTo>
                  <a:pt x="1254326" y="6565900"/>
                </a:lnTo>
                <a:lnTo>
                  <a:pt x="1267189" y="6578600"/>
                </a:lnTo>
                <a:lnTo>
                  <a:pt x="1280903" y="6604000"/>
                </a:lnTo>
                <a:lnTo>
                  <a:pt x="1344671" y="6680200"/>
                </a:lnTo>
                <a:lnTo>
                  <a:pt x="1352922" y="6692900"/>
                </a:lnTo>
                <a:lnTo>
                  <a:pt x="1361602" y="6692900"/>
                </a:lnTo>
                <a:lnTo>
                  <a:pt x="1363070" y="6694976"/>
                </a:lnTo>
                <a:lnTo>
                  <a:pt x="1379850" y="6705600"/>
                </a:lnTo>
                <a:lnTo>
                  <a:pt x="1386657" y="6705600"/>
                </a:lnTo>
                <a:lnTo>
                  <a:pt x="1427421" y="6743700"/>
                </a:lnTo>
                <a:lnTo>
                  <a:pt x="1440850" y="6756400"/>
                </a:lnTo>
                <a:lnTo>
                  <a:pt x="1454472" y="6769100"/>
                </a:lnTo>
                <a:lnTo>
                  <a:pt x="1468646" y="6781800"/>
                </a:lnTo>
                <a:lnTo>
                  <a:pt x="1540068" y="6832600"/>
                </a:lnTo>
                <a:lnTo>
                  <a:pt x="1584554" y="6870700"/>
                </a:lnTo>
                <a:lnTo>
                  <a:pt x="1630251" y="6908800"/>
                </a:lnTo>
                <a:lnTo>
                  <a:pt x="1677146" y="6934200"/>
                </a:lnTo>
                <a:lnTo>
                  <a:pt x="1725224" y="6972300"/>
                </a:lnTo>
                <a:lnTo>
                  <a:pt x="1736324" y="6972300"/>
                </a:lnTo>
                <a:lnTo>
                  <a:pt x="1742637" y="6985000"/>
                </a:lnTo>
                <a:lnTo>
                  <a:pt x="1753036" y="6985000"/>
                </a:lnTo>
                <a:lnTo>
                  <a:pt x="1761730" y="6997700"/>
                </a:lnTo>
                <a:lnTo>
                  <a:pt x="1771652" y="6997700"/>
                </a:lnTo>
                <a:lnTo>
                  <a:pt x="1775547" y="7010400"/>
                </a:lnTo>
                <a:lnTo>
                  <a:pt x="1776532" y="7010400"/>
                </a:lnTo>
                <a:lnTo>
                  <a:pt x="1781200" y="7023100"/>
                </a:lnTo>
                <a:lnTo>
                  <a:pt x="1793904" y="7023100"/>
                </a:lnTo>
                <a:lnTo>
                  <a:pt x="1819553" y="7035800"/>
                </a:lnTo>
                <a:lnTo>
                  <a:pt x="1863053" y="7061200"/>
                </a:lnTo>
                <a:lnTo>
                  <a:pt x="1900465" y="7073900"/>
                </a:lnTo>
                <a:lnTo>
                  <a:pt x="1933509" y="7086600"/>
                </a:lnTo>
                <a:lnTo>
                  <a:pt x="1962371" y="7099300"/>
                </a:lnTo>
                <a:lnTo>
                  <a:pt x="1987237" y="7112000"/>
                </a:lnTo>
                <a:lnTo>
                  <a:pt x="2009024" y="7124700"/>
                </a:lnTo>
                <a:lnTo>
                  <a:pt x="2027336" y="7124700"/>
                </a:lnTo>
                <a:lnTo>
                  <a:pt x="2042467" y="7137400"/>
                </a:lnTo>
                <a:lnTo>
                  <a:pt x="2100874" y="7137400"/>
                </a:lnTo>
                <a:lnTo>
                  <a:pt x="2151936" y="7150100"/>
                </a:lnTo>
                <a:lnTo>
                  <a:pt x="2177918" y="7150100"/>
                </a:lnTo>
                <a:lnTo>
                  <a:pt x="2177918" y="6477000"/>
                </a:lnTo>
                <a:lnTo>
                  <a:pt x="1213826" y="6477000"/>
                </a:lnTo>
                <a:lnTo>
                  <a:pt x="1203563" y="6464300"/>
                </a:lnTo>
                <a:lnTo>
                  <a:pt x="1195348" y="6451600"/>
                </a:lnTo>
                <a:lnTo>
                  <a:pt x="1186120" y="6451600"/>
                </a:lnTo>
                <a:lnTo>
                  <a:pt x="1180143" y="6438900"/>
                </a:lnTo>
                <a:close/>
              </a:path>
              <a:path w="2178050" h="7150100">
                <a:moveTo>
                  <a:pt x="1363070" y="6694976"/>
                </a:moveTo>
                <a:lnTo>
                  <a:pt x="1365351" y="6698203"/>
                </a:lnTo>
                <a:lnTo>
                  <a:pt x="1373107" y="6705600"/>
                </a:lnTo>
                <a:lnTo>
                  <a:pt x="1370580" y="6705600"/>
                </a:lnTo>
                <a:lnTo>
                  <a:pt x="1379727" y="6718300"/>
                </a:lnTo>
                <a:lnTo>
                  <a:pt x="1415977" y="6756400"/>
                </a:lnTo>
                <a:lnTo>
                  <a:pt x="1424958" y="6769100"/>
                </a:lnTo>
                <a:lnTo>
                  <a:pt x="1433809" y="6769100"/>
                </a:lnTo>
                <a:lnTo>
                  <a:pt x="1442676" y="6781800"/>
                </a:lnTo>
                <a:lnTo>
                  <a:pt x="1451704" y="6794500"/>
                </a:lnTo>
                <a:lnTo>
                  <a:pt x="1487965" y="6819900"/>
                </a:lnTo>
                <a:lnTo>
                  <a:pt x="1505195" y="6832600"/>
                </a:lnTo>
                <a:lnTo>
                  <a:pt x="1521528" y="6845300"/>
                </a:lnTo>
                <a:lnTo>
                  <a:pt x="1537144" y="6870700"/>
                </a:lnTo>
                <a:lnTo>
                  <a:pt x="1552224" y="6870700"/>
                </a:lnTo>
                <a:lnTo>
                  <a:pt x="1596566" y="6908800"/>
                </a:lnTo>
                <a:lnTo>
                  <a:pt x="1606830" y="6908800"/>
                </a:lnTo>
                <a:lnTo>
                  <a:pt x="1589970" y="6896100"/>
                </a:lnTo>
                <a:lnTo>
                  <a:pt x="1552936" y="6870700"/>
                </a:lnTo>
                <a:lnTo>
                  <a:pt x="1530081" y="6845300"/>
                </a:lnTo>
                <a:lnTo>
                  <a:pt x="1505201" y="6832600"/>
                </a:lnTo>
                <a:lnTo>
                  <a:pt x="1478917" y="6807200"/>
                </a:lnTo>
                <a:lnTo>
                  <a:pt x="1451850" y="6781800"/>
                </a:lnTo>
                <a:lnTo>
                  <a:pt x="1426785" y="6756400"/>
                </a:lnTo>
                <a:lnTo>
                  <a:pt x="1402483" y="6731000"/>
                </a:lnTo>
                <a:lnTo>
                  <a:pt x="1379850" y="6705600"/>
                </a:lnTo>
                <a:lnTo>
                  <a:pt x="1373107" y="6705600"/>
                </a:lnTo>
                <a:lnTo>
                  <a:pt x="1365351" y="6698203"/>
                </a:lnTo>
                <a:lnTo>
                  <a:pt x="1368167" y="6698203"/>
                </a:lnTo>
                <a:lnTo>
                  <a:pt x="1363070" y="6694976"/>
                </a:lnTo>
                <a:close/>
              </a:path>
              <a:path w="2178050" h="7150100">
                <a:moveTo>
                  <a:pt x="1359790" y="6692900"/>
                </a:moveTo>
                <a:lnTo>
                  <a:pt x="1365351" y="6698203"/>
                </a:lnTo>
                <a:lnTo>
                  <a:pt x="1363070" y="6694976"/>
                </a:lnTo>
                <a:lnTo>
                  <a:pt x="1359790" y="6692900"/>
                </a:lnTo>
                <a:close/>
              </a:path>
              <a:path w="2178050" h="7150100">
                <a:moveTo>
                  <a:pt x="2177918" y="4813300"/>
                </a:moveTo>
                <a:lnTo>
                  <a:pt x="225095" y="4813300"/>
                </a:lnTo>
                <a:lnTo>
                  <a:pt x="229451" y="4826000"/>
                </a:lnTo>
                <a:lnTo>
                  <a:pt x="236212" y="4826000"/>
                </a:lnTo>
                <a:lnTo>
                  <a:pt x="245190" y="4851400"/>
                </a:lnTo>
                <a:lnTo>
                  <a:pt x="256299" y="4864100"/>
                </a:lnTo>
                <a:lnTo>
                  <a:pt x="269739" y="4889500"/>
                </a:lnTo>
                <a:lnTo>
                  <a:pt x="285708" y="4914900"/>
                </a:lnTo>
                <a:lnTo>
                  <a:pt x="322618" y="4991100"/>
                </a:lnTo>
                <a:lnTo>
                  <a:pt x="368187" y="5067300"/>
                </a:lnTo>
                <a:lnTo>
                  <a:pt x="395256" y="5118100"/>
                </a:lnTo>
                <a:lnTo>
                  <a:pt x="424225" y="5156200"/>
                </a:lnTo>
                <a:lnTo>
                  <a:pt x="454863" y="5207000"/>
                </a:lnTo>
                <a:lnTo>
                  <a:pt x="486937" y="5257800"/>
                </a:lnTo>
                <a:lnTo>
                  <a:pt x="512182" y="5295900"/>
                </a:lnTo>
                <a:lnTo>
                  <a:pt x="538169" y="5346700"/>
                </a:lnTo>
                <a:lnTo>
                  <a:pt x="564897" y="5384800"/>
                </a:lnTo>
                <a:lnTo>
                  <a:pt x="592370" y="5422900"/>
                </a:lnTo>
                <a:lnTo>
                  <a:pt x="620587" y="5473700"/>
                </a:lnTo>
                <a:lnTo>
                  <a:pt x="649550" y="5511800"/>
                </a:lnTo>
                <a:lnTo>
                  <a:pt x="679260" y="5549900"/>
                </a:lnTo>
                <a:lnTo>
                  <a:pt x="709719" y="5588000"/>
                </a:lnTo>
                <a:lnTo>
                  <a:pt x="740926" y="5626100"/>
                </a:lnTo>
                <a:lnTo>
                  <a:pt x="772884" y="5664200"/>
                </a:lnTo>
                <a:lnTo>
                  <a:pt x="805594" y="5715000"/>
                </a:lnTo>
                <a:lnTo>
                  <a:pt x="839056" y="5753100"/>
                </a:lnTo>
                <a:lnTo>
                  <a:pt x="873272" y="5791200"/>
                </a:lnTo>
                <a:lnTo>
                  <a:pt x="908243" y="5829300"/>
                </a:lnTo>
                <a:lnTo>
                  <a:pt x="943971" y="5867400"/>
                </a:lnTo>
                <a:lnTo>
                  <a:pt x="958092" y="5918200"/>
                </a:lnTo>
                <a:lnTo>
                  <a:pt x="973363" y="5969000"/>
                </a:lnTo>
                <a:lnTo>
                  <a:pt x="989774" y="6019800"/>
                </a:lnTo>
                <a:lnTo>
                  <a:pt x="1007311" y="6070600"/>
                </a:lnTo>
                <a:lnTo>
                  <a:pt x="1025963" y="6121400"/>
                </a:lnTo>
                <a:lnTo>
                  <a:pt x="1045716" y="6172200"/>
                </a:lnTo>
                <a:lnTo>
                  <a:pt x="1066560" y="6223000"/>
                </a:lnTo>
                <a:lnTo>
                  <a:pt x="1088481" y="6261100"/>
                </a:lnTo>
                <a:lnTo>
                  <a:pt x="1111468" y="6311900"/>
                </a:lnTo>
                <a:lnTo>
                  <a:pt x="1135508" y="6350000"/>
                </a:lnTo>
                <a:lnTo>
                  <a:pt x="1160589" y="6400800"/>
                </a:lnTo>
                <a:lnTo>
                  <a:pt x="1186700" y="6438900"/>
                </a:lnTo>
                <a:lnTo>
                  <a:pt x="1213826" y="6477000"/>
                </a:lnTo>
                <a:lnTo>
                  <a:pt x="2177918" y="6477000"/>
                </a:lnTo>
                <a:lnTo>
                  <a:pt x="2177918" y="4813300"/>
                </a:lnTo>
                <a:close/>
              </a:path>
              <a:path w="2178050" h="7150100">
                <a:moveTo>
                  <a:pt x="35988" y="4140200"/>
                </a:moveTo>
                <a:lnTo>
                  <a:pt x="30868" y="4140200"/>
                </a:lnTo>
                <a:lnTo>
                  <a:pt x="33276" y="4178300"/>
                </a:lnTo>
                <a:lnTo>
                  <a:pt x="41202" y="4241800"/>
                </a:lnTo>
                <a:lnTo>
                  <a:pt x="48333" y="4279900"/>
                </a:lnTo>
                <a:lnTo>
                  <a:pt x="57746" y="4318000"/>
                </a:lnTo>
                <a:lnTo>
                  <a:pt x="65568" y="4356100"/>
                </a:lnTo>
                <a:lnTo>
                  <a:pt x="67652" y="4356100"/>
                </a:lnTo>
                <a:lnTo>
                  <a:pt x="69055" y="4368800"/>
                </a:lnTo>
                <a:lnTo>
                  <a:pt x="69400" y="4368800"/>
                </a:lnTo>
                <a:lnTo>
                  <a:pt x="71633" y="4381500"/>
                </a:lnTo>
                <a:lnTo>
                  <a:pt x="75399" y="4394200"/>
                </a:lnTo>
                <a:lnTo>
                  <a:pt x="80781" y="4419600"/>
                </a:lnTo>
                <a:lnTo>
                  <a:pt x="104886" y="4521200"/>
                </a:lnTo>
                <a:lnTo>
                  <a:pt x="127828" y="4597400"/>
                </a:lnTo>
                <a:lnTo>
                  <a:pt x="140141" y="4648200"/>
                </a:lnTo>
                <a:lnTo>
                  <a:pt x="153904" y="4686300"/>
                </a:lnTo>
                <a:lnTo>
                  <a:pt x="168090" y="4724400"/>
                </a:lnTo>
                <a:lnTo>
                  <a:pt x="181669" y="4775200"/>
                </a:lnTo>
                <a:lnTo>
                  <a:pt x="196082" y="4800600"/>
                </a:lnTo>
                <a:lnTo>
                  <a:pt x="209610" y="4838700"/>
                </a:lnTo>
                <a:lnTo>
                  <a:pt x="221887" y="4864100"/>
                </a:lnTo>
                <a:lnTo>
                  <a:pt x="232547" y="4889500"/>
                </a:lnTo>
                <a:lnTo>
                  <a:pt x="247117" y="4927600"/>
                </a:lnTo>
                <a:lnTo>
                  <a:pt x="256463" y="4940300"/>
                </a:lnTo>
                <a:lnTo>
                  <a:pt x="260997" y="4940300"/>
                </a:lnTo>
                <a:lnTo>
                  <a:pt x="245791" y="4902200"/>
                </a:lnTo>
                <a:lnTo>
                  <a:pt x="235080" y="4864100"/>
                </a:lnTo>
                <a:lnTo>
                  <a:pt x="228144" y="4851400"/>
                </a:lnTo>
                <a:lnTo>
                  <a:pt x="224265" y="4826000"/>
                </a:lnTo>
                <a:lnTo>
                  <a:pt x="223310" y="4826000"/>
                </a:lnTo>
                <a:lnTo>
                  <a:pt x="225095" y="4813300"/>
                </a:lnTo>
                <a:lnTo>
                  <a:pt x="2177918" y="4813300"/>
                </a:lnTo>
                <a:lnTo>
                  <a:pt x="2177918" y="4191000"/>
                </a:lnTo>
                <a:lnTo>
                  <a:pt x="51511" y="4191000"/>
                </a:lnTo>
                <a:lnTo>
                  <a:pt x="46548" y="4178300"/>
                </a:lnTo>
                <a:lnTo>
                  <a:pt x="40902" y="4152900"/>
                </a:lnTo>
                <a:lnTo>
                  <a:pt x="35988" y="4140200"/>
                </a:lnTo>
                <a:close/>
              </a:path>
              <a:path w="2178050" h="7150100">
                <a:moveTo>
                  <a:pt x="2177918" y="0"/>
                </a:moveTo>
                <a:lnTo>
                  <a:pt x="2131652" y="50800"/>
                </a:lnTo>
                <a:lnTo>
                  <a:pt x="2105653" y="88900"/>
                </a:lnTo>
                <a:lnTo>
                  <a:pt x="2093119" y="101600"/>
                </a:lnTo>
                <a:lnTo>
                  <a:pt x="2086554" y="101600"/>
                </a:lnTo>
                <a:lnTo>
                  <a:pt x="2082679" y="114300"/>
                </a:lnTo>
                <a:lnTo>
                  <a:pt x="2068334" y="114300"/>
                </a:lnTo>
                <a:lnTo>
                  <a:pt x="2054356" y="127000"/>
                </a:lnTo>
                <a:lnTo>
                  <a:pt x="2001279" y="152400"/>
                </a:lnTo>
                <a:lnTo>
                  <a:pt x="1974532" y="152400"/>
                </a:lnTo>
                <a:lnTo>
                  <a:pt x="1953323" y="165100"/>
                </a:lnTo>
                <a:lnTo>
                  <a:pt x="1920203" y="177800"/>
                </a:lnTo>
                <a:lnTo>
                  <a:pt x="1904935" y="177800"/>
                </a:lnTo>
                <a:lnTo>
                  <a:pt x="1887844" y="190500"/>
                </a:lnTo>
                <a:lnTo>
                  <a:pt x="1867119" y="190500"/>
                </a:lnTo>
                <a:lnTo>
                  <a:pt x="1840949" y="203200"/>
                </a:lnTo>
                <a:lnTo>
                  <a:pt x="1810785" y="215900"/>
                </a:lnTo>
                <a:lnTo>
                  <a:pt x="1777414" y="241300"/>
                </a:lnTo>
                <a:lnTo>
                  <a:pt x="1741675" y="254000"/>
                </a:lnTo>
                <a:lnTo>
                  <a:pt x="1704408" y="279400"/>
                </a:lnTo>
                <a:lnTo>
                  <a:pt x="1665292" y="292100"/>
                </a:lnTo>
                <a:lnTo>
                  <a:pt x="1584331" y="342900"/>
                </a:lnTo>
                <a:lnTo>
                  <a:pt x="1464772" y="419100"/>
                </a:lnTo>
                <a:lnTo>
                  <a:pt x="1427664" y="444500"/>
                </a:lnTo>
                <a:lnTo>
                  <a:pt x="1392292" y="469900"/>
                </a:lnTo>
                <a:lnTo>
                  <a:pt x="1327247" y="520700"/>
                </a:lnTo>
                <a:lnTo>
                  <a:pt x="1287415" y="558800"/>
                </a:lnTo>
                <a:lnTo>
                  <a:pt x="1275688" y="571500"/>
                </a:lnTo>
                <a:lnTo>
                  <a:pt x="1220988" y="609600"/>
                </a:lnTo>
                <a:lnTo>
                  <a:pt x="1209204" y="622300"/>
                </a:lnTo>
                <a:lnTo>
                  <a:pt x="1198297" y="635000"/>
                </a:lnTo>
                <a:lnTo>
                  <a:pt x="1188275" y="635000"/>
                </a:lnTo>
                <a:lnTo>
                  <a:pt x="1179147" y="647700"/>
                </a:lnTo>
                <a:lnTo>
                  <a:pt x="1162270" y="660400"/>
                </a:lnTo>
                <a:lnTo>
                  <a:pt x="1147093" y="673100"/>
                </a:lnTo>
                <a:lnTo>
                  <a:pt x="1133271" y="685800"/>
                </a:lnTo>
                <a:lnTo>
                  <a:pt x="1120457" y="698500"/>
                </a:lnTo>
                <a:lnTo>
                  <a:pt x="1072354" y="736600"/>
                </a:lnTo>
                <a:lnTo>
                  <a:pt x="1060092" y="749300"/>
                </a:lnTo>
                <a:lnTo>
                  <a:pt x="1046981" y="762000"/>
                </a:lnTo>
                <a:lnTo>
                  <a:pt x="1032600" y="774700"/>
                </a:lnTo>
                <a:lnTo>
                  <a:pt x="1016534" y="800100"/>
                </a:lnTo>
                <a:lnTo>
                  <a:pt x="986592" y="825500"/>
                </a:lnTo>
                <a:lnTo>
                  <a:pt x="956801" y="863600"/>
                </a:lnTo>
                <a:lnTo>
                  <a:pt x="927247" y="901700"/>
                </a:lnTo>
                <a:lnTo>
                  <a:pt x="898017" y="952500"/>
                </a:lnTo>
                <a:lnTo>
                  <a:pt x="869197" y="990600"/>
                </a:lnTo>
                <a:lnTo>
                  <a:pt x="840874" y="1028700"/>
                </a:lnTo>
                <a:lnTo>
                  <a:pt x="813135" y="1066800"/>
                </a:lnTo>
                <a:lnTo>
                  <a:pt x="786066" y="1117600"/>
                </a:lnTo>
                <a:lnTo>
                  <a:pt x="759754" y="1168400"/>
                </a:lnTo>
                <a:lnTo>
                  <a:pt x="734285" y="1206500"/>
                </a:lnTo>
                <a:lnTo>
                  <a:pt x="709746" y="1257300"/>
                </a:lnTo>
                <a:lnTo>
                  <a:pt x="686224" y="1308100"/>
                </a:lnTo>
                <a:lnTo>
                  <a:pt x="663804" y="1346200"/>
                </a:lnTo>
                <a:lnTo>
                  <a:pt x="642573" y="1397000"/>
                </a:lnTo>
                <a:lnTo>
                  <a:pt x="622619" y="1447800"/>
                </a:lnTo>
                <a:lnTo>
                  <a:pt x="588872" y="1549400"/>
                </a:lnTo>
                <a:lnTo>
                  <a:pt x="572118" y="1587500"/>
                </a:lnTo>
                <a:lnTo>
                  <a:pt x="558841" y="1638300"/>
                </a:lnTo>
                <a:lnTo>
                  <a:pt x="532789" y="1739900"/>
                </a:lnTo>
                <a:lnTo>
                  <a:pt x="529519" y="1739900"/>
                </a:lnTo>
                <a:lnTo>
                  <a:pt x="526695" y="1752600"/>
                </a:lnTo>
                <a:lnTo>
                  <a:pt x="524202" y="1765300"/>
                </a:lnTo>
                <a:lnTo>
                  <a:pt x="521921" y="1778000"/>
                </a:lnTo>
                <a:lnTo>
                  <a:pt x="512685" y="1828800"/>
                </a:lnTo>
                <a:lnTo>
                  <a:pt x="494937" y="1917700"/>
                </a:lnTo>
                <a:lnTo>
                  <a:pt x="484487" y="2019300"/>
                </a:lnTo>
                <a:lnTo>
                  <a:pt x="479629" y="2057400"/>
                </a:lnTo>
                <a:lnTo>
                  <a:pt x="478665" y="2070100"/>
                </a:lnTo>
                <a:lnTo>
                  <a:pt x="478404" y="2082800"/>
                </a:lnTo>
                <a:lnTo>
                  <a:pt x="475409" y="2082800"/>
                </a:lnTo>
                <a:lnTo>
                  <a:pt x="435923" y="2159000"/>
                </a:lnTo>
                <a:lnTo>
                  <a:pt x="414208" y="2184400"/>
                </a:lnTo>
                <a:lnTo>
                  <a:pt x="391790" y="2222500"/>
                </a:lnTo>
                <a:lnTo>
                  <a:pt x="368895" y="2260600"/>
                </a:lnTo>
                <a:lnTo>
                  <a:pt x="345750" y="2311400"/>
                </a:lnTo>
                <a:lnTo>
                  <a:pt x="322583" y="2349500"/>
                </a:lnTo>
                <a:lnTo>
                  <a:pt x="299621" y="2400300"/>
                </a:lnTo>
                <a:lnTo>
                  <a:pt x="277091" y="2451100"/>
                </a:lnTo>
                <a:lnTo>
                  <a:pt x="255219" y="2501900"/>
                </a:lnTo>
                <a:lnTo>
                  <a:pt x="234233" y="2565400"/>
                </a:lnTo>
                <a:lnTo>
                  <a:pt x="215887" y="2603500"/>
                </a:lnTo>
                <a:lnTo>
                  <a:pt x="198404" y="2654300"/>
                </a:lnTo>
                <a:lnTo>
                  <a:pt x="181735" y="2705100"/>
                </a:lnTo>
                <a:lnTo>
                  <a:pt x="165831" y="2755900"/>
                </a:lnTo>
                <a:lnTo>
                  <a:pt x="150644" y="2806700"/>
                </a:lnTo>
                <a:lnTo>
                  <a:pt x="136124" y="2844800"/>
                </a:lnTo>
                <a:lnTo>
                  <a:pt x="108889" y="2933700"/>
                </a:lnTo>
                <a:lnTo>
                  <a:pt x="96076" y="2984500"/>
                </a:lnTo>
                <a:lnTo>
                  <a:pt x="83735" y="3022600"/>
                </a:lnTo>
                <a:lnTo>
                  <a:pt x="72582" y="3060700"/>
                </a:lnTo>
                <a:lnTo>
                  <a:pt x="62165" y="3111500"/>
                </a:lnTo>
                <a:lnTo>
                  <a:pt x="52492" y="3162300"/>
                </a:lnTo>
                <a:lnTo>
                  <a:pt x="43575" y="3213100"/>
                </a:lnTo>
                <a:lnTo>
                  <a:pt x="35425" y="3251200"/>
                </a:lnTo>
                <a:lnTo>
                  <a:pt x="28051" y="3302000"/>
                </a:lnTo>
                <a:lnTo>
                  <a:pt x="21464" y="3352800"/>
                </a:lnTo>
                <a:lnTo>
                  <a:pt x="15674" y="3390900"/>
                </a:lnTo>
                <a:lnTo>
                  <a:pt x="10792" y="3454400"/>
                </a:lnTo>
                <a:lnTo>
                  <a:pt x="6788" y="3505200"/>
                </a:lnTo>
                <a:lnTo>
                  <a:pt x="3684" y="3556000"/>
                </a:lnTo>
                <a:lnTo>
                  <a:pt x="1503" y="3606800"/>
                </a:lnTo>
                <a:lnTo>
                  <a:pt x="267" y="3657600"/>
                </a:lnTo>
                <a:lnTo>
                  <a:pt x="0" y="3708400"/>
                </a:lnTo>
                <a:lnTo>
                  <a:pt x="722" y="3746500"/>
                </a:lnTo>
                <a:lnTo>
                  <a:pt x="3067" y="3822700"/>
                </a:lnTo>
                <a:lnTo>
                  <a:pt x="7154" y="3886200"/>
                </a:lnTo>
                <a:lnTo>
                  <a:pt x="12624" y="3949700"/>
                </a:lnTo>
                <a:lnTo>
                  <a:pt x="19118" y="4000500"/>
                </a:lnTo>
                <a:lnTo>
                  <a:pt x="26276" y="4051300"/>
                </a:lnTo>
                <a:lnTo>
                  <a:pt x="33740" y="4102100"/>
                </a:lnTo>
                <a:lnTo>
                  <a:pt x="41151" y="4140200"/>
                </a:lnTo>
                <a:lnTo>
                  <a:pt x="48149" y="4165600"/>
                </a:lnTo>
                <a:lnTo>
                  <a:pt x="54375" y="4191000"/>
                </a:lnTo>
                <a:lnTo>
                  <a:pt x="2177918" y="4191000"/>
                </a:lnTo>
                <a:lnTo>
                  <a:pt x="2177918" y="0"/>
                </a:lnTo>
                <a:close/>
              </a:path>
            </a:pathLst>
          </a:custGeom>
          <a:solidFill>
            <a:srgbClr val="00C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D33A0C8-ED1C-447E-3030-54AA5646D871}"/>
              </a:ext>
            </a:extLst>
          </p:cNvPr>
          <p:cNvSpPr txBox="1">
            <a:spLocks/>
          </p:cNvSpPr>
          <p:nvPr/>
        </p:nvSpPr>
        <p:spPr>
          <a:xfrm>
            <a:off x="0" y="2456180"/>
            <a:ext cx="20104100" cy="1452577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>
            <a:lvl1pPr>
              <a:defRPr sz="9900" b="0" i="0">
                <a:solidFill>
                  <a:srgbClr val="042E5A"/>
                </a:solidFill>
                <a:latin typeface="Campaign Regular"/>
                <a:ea typeface="+mj-ea"/>
                <a:cs typeface="Campaign Regular"/>
              </a:defRPr>
            </a:lvl1pPr>
          </a:lstStyle>
          <a:p>
            <a:pPr marL="12700" marR="5080" algn="ctr">
              <a:lnSpc>
                <a:spcPts val="8240"/>
              </a:lnSpc>
              <a:spcBef>
                <a:spcPts val="1750"/>
              </a:spcBef>
            </a:pPr>
            <a:r>
              <a:rPr lang="en-GB" sz="11900" b="1" kern="0" dirty="0">
                <a:solidFill>
                  <a:schemeClr val="bg1"/>
                </a:solidFill>
                <a:latin typeface="Roc Grotesk Condensed Black" pitchFamily="2" charset="77"/>
                <a:cs typeface="CampaignLight"/>
              </a:rPr>
              <a:t>Is the vaccine safe?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3CE87-C15D-18EC-D35C-EBE7A367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5306" y="6325870"/>
            <a:ext cx="5359400" cy="505460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60FA0B93-2287-298E-0670-676C838AD05B}"/>
              </a:ext>
            </a:extLst>
          </p:cNvPr>
          <p:cNvSpPr txBox="1"/>
          <p:nvPr/>
        </p:nvSpPr>
        <p:spPr>
          <a:xfrm>
            <a:off x="5771213" y="5027316"/>
            <a:ext cx="8561673" cy="249594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chemeClr val="bg1"/>
                </a:solidFill>
                <a:latin typeface="DM Sans" pitchFamily="2" charset="77"/>
                <a:cs typeface="DMSans-Medium"/>
              </a:rPr>
              <a:t>Yes, the vaccine is safe.</a:t>
            </a: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chemeClr val="bg1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chemeClr val="bg1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chemeClr val="bg1"/>
                </a:solidFill>
                <a:latin typeface="DM Sans" pitchFamily="2" charset="77"/>
                <a:cs typeface="DMSans-Medium"/>
              </a:rPr>
              <a:t>Millions of doses have been given worldwide.</a:t>
            </a:r>
          </a:p>
        </p:txBody>
      </p:sp>
    </p:spTree>
    <p:extLst>
      <p:ext uri="{BB962C8B-B14F-4D97-AF65-F5344CB8AC3E}">
        <p14:creationId xmlns:p14="http://schemas.microsoft.com/office/powerpoint/2010/main" val="464636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3620" y="5624310"/>
            <a:ext cx="209417" cy="2094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93620" y="7770957"/>
            <a:ext cx="209417" cy="209417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4EB852D8-7F67-B8E5-AF67-FA1EA05A1EB9}"/>
              </a:ext>
            </a:extLst>
          </p:cNvPr>
          <p:cNvSpPr txBox="1">
            <a:spLocks/>
          </p:cNvSpPr>
          <p:nvPr/>
        </p:nvSpPr>
        <p:spPr>
          <a:xfrm>
            <a:off x="12286987" y="1768064"/>
            <a:ext cx="7512313" cy="35131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9900" b="0" i="0">
                <a:solidFill>
                  <a:srgbClr val="042E5A"/>
                </a:solidFill>
                <a:latin typeface="Campaign Regular"/>
                <a:ea typeface="+mj-ea"/>
                <a:cs typeface="Campaign Regular"/>
              </a:defRPr>
            </a:lvl1pPr>
          </a:lstStyle>
          <a:p>
            <a:pPr marL="12700" algn="ctr">
              <a:lnSpc>
                <a:spcPts val="9070"/>
              </a:lnSpc>
              <a:spcBef>
                <a:spcPts val="95"/>
              </a:spcBef>
            </a:pPr>
            <a:r>
              <a:rPr lang="en-GB" sz="8250" b="1" kern="0" dirty="0">
                <a:latin typeface="Roc Grotesk Condensed Black" pitchFamily="2" charset="77"/>
                <a:cs typeface="CampaignLight"/>
              </a:rPr>
              <a:t>How effective is the HPV vaccine?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F82A50-8CF9-0E39-8089-CC31467CF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6233"/>
            <a:ext cx="11652250" cy="10762442"/>
          </a:xfrm>
          <a:prstGeom prst="rect">
            <a:avLst/>
          </a:prstGeom>
        </p:spPr>
      </p:pic>
      <p:sp>
        <p:nvSpPr>
          <p:cNvPr id="23" name="object 4">
            <a:extLst>
              <a:ext uri="{FF2B5EF4-FFF2-40B4-BE49-F238E27FC236}">
                <a16:creationId xmlns:a16="http://schemas.microsoft.com/office/drawing/2014/main" id="{1C9A2898-2985-A1A2-AA09-52B6DC97AB99}"/>
              </a:ext>
            </a:extLst>
          </p:cNvPr>
          <p:cNvSpPr txBox="1"/>
          <p:nvPr/>
        </p:nvSpPr>
        <p:spPr>
          <a:xfrm>
            <a:off x="12566649" y="6035675"/>
            <a:ext cx="7063358" cy="347056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It is a very effective vaccine </a:t>
            </a: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It will prevent 99% of infections caused by the strains of HPV it protects against</a:t>
            </a:r>
            <a:endParaRPr lang="en-GB" sz="330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E8998A7-1526-0785-A6E2-4FFDD19EA553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E14B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B7D24D2-4490-9EB8-ECA9-057940FF2F13}"/>
              </a:ext>
            </a:extLst>
          </p:cNvPr>
          <p:cNvSpPr txBox="1">
            <a:spLocks/>
          </p:cNvSpPr>
          <p:nvPr/>
        </p:nvSpPr>
        <p:spPr>
          <a:xfrm>
            <a:off x="12286987" y="2611869"/>
            <a:ext cx="7512313" cy="23591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9900" b="0" i="0">
                <a:solidFill>
                  <a:srgbClr val="042E5A"/>
                </a:solidFill>
                <a:latin typeface="Campaign Regular"/>
                <a:ea typeface="+mj-ea"/>
                <a:cs typeface="Campaign Regular"/>
              </a:defRPr>
            </a:lvl1pPr>
          </a:lstStyle>
          <a:p>
            <a:pPr marL="12700" algn="ctr">
              <a:lnSpc>
                <a:spcPts val="9070"/>
              </a:lnSpc>
              <a:spcBef>
                <a:spcPts val="95"/>
              </a:spcBef>
            </a:pPr>
            <a:r>
              <a:rPr lang="en-GB" sz="8250" b="1" dirty="0">
                <a:solidFill>
                  <a:srgbClr val="042D5A"/>
                </a:solidFill>
                <a:latin typeface="Roc Grotesk Condensed Black" pitchFamily="2" charset="77"/>
                <a:cs typeface="CampaignLight"/>
              </a:rPr>
              <a:t>Are there  any side-effects?</a:t>
            </a:r>
            <a:endParaRPr lang="en-GB" sz="8250" b="1" kern="0" dirty="0">
              <a:latin typeface="Roc Grotesk Condensed Black" pitchFamily="2" charset="77"/>
              <a:cs typeface="CampaignLigh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A172B4-641E-9EBC-B757-57B45E8F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" y="127089"/>
            <a:ext cx="11990842" cy="11075177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5A5A57B8-4032-2BF1-B7FD-2E9590F25C48}"/>
              </a:ext>
            </a:extLst>
          </p:cNvPr>
          <p:cNvSpPr txBox="1"/>
          <p:nvPr/>
        </p:nvSpPr>
        <p:spPr>
          <a:xfrm>
            <a:off x="12976638" y="6035675"/>
            <a:ext cx="6248400" cy="39194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There might be some minor side-effects</a:t>
            </a: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These are normal and shouldn’t last more than a day or two</a:t>
            </a: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endParaRPr lang="en-GB" sz="3300" spc="-5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 marR="5080" algn="ctr">
              <a:lnSpc>
                <a:spcPts val="3460"/>
              </a:lnSpc>
              <a:spcBef>
                <a:spcPts val="630"/>
              </a:spcBef>
            </a:pPr>
            <a:r>
              <a:rPr lang="en-GB" sz="3300" spc="-5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Only around 1 in 100 people will develop nausea 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4CCCD8AF-625E-C587-423C-603FA2FC9F0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3620" y="7121658"/>
            <a:ext cx="209417" cy="209417"/>
          </a:xfrm>
          <a:prstGeom prst="rect">
            <a:avLst/>
          </a:prstGeom>
        </p:spPr>
      </p:pic>
      <p:pic>
        <p:nvPicPr>
          <p:cNvPr id="12" name="object 5">
            <a:extLst>
              <a:ext uri="{FF2B5EF4-FFF2-40B4-BE49-F238E27FC236}">
                <a16:creationId xmlns:a16="http://schemas.microsoft.com/office/drawing/2014/main" id="{1DC5D7AC-64CF-5431-906C-53E9CB756F4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5650" y="5730875"/>
            <a:ext cx="209417" cy="209417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A9816065-FF31-2CAC-9241-16AAE02B6E5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93619" y="8664786"/>
            <a:ext cx="209417" cy="2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600415" y="1823289"/>
            <a:ext cx="7775508" cy="7198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Students are offered the HPV vaccine early in secondary school as this is a good time to have it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If someone misses having the vaccine at school, they can also have the HPV vaccine at their general practice until they are 25 years old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The vaccine is also available for men-who- have-sex-with-men until they are aged 45 years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9133" y="2073275"/>
            <a:ext cx="209417" cy="2094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3978" y="4595889"/>
            <a:ext cx="209417" cy="20941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 flipH="1">
            <a:off x="14836893" y="9361170"/>
            <a:ext cx="5301615" cy="1948180"/>
          </a:xfrm>
          <a:custGeom>
            <a:avLst/>
            <a:gdLst/>
            <a:ahLst/>
            <a:cxnLst/>
            <a:rect l="l" t="t" r="r" b="b"/>
            <a:pathLst>
              <a:path w="4445635" h="1948179">
                <a:moveTo>
                  <a:pt x="1112380" y="261988"/>
                </a:moveTo>
                <a:lnTo>
                  <a:pt x="1089355" y="213550"/>
                </a:lnTo>
                <a:lnTo>
                  <a:pt x="1052715" y="179158"/>
                </a:lnTo>
                <a:lnTo>
                  <a:pt x="1004252" y="142100"/>
                </a:lnTo>
                <a:lnTo>
                  <a:pt x="960501" y="112280"/>
                </a:lnTo>
                <a:lnTo>
                  <a:pt x="914450" y="84251"/>
                </a:lnTo>
                <a:lnTo>
                  <a:pt x="869594" y="58826"/>
                </a:lnTo>
                <a:lnTo>
                  <a:pt x="829449" y="36830"/>
                </a:lnTo>
                <a:lnTo>
                  <a:pt x="797509" y="19062"/>
                </a:lnTo>
                <a:lnTo>
                  <a:pt x="760501" y="11899"/>
                </a:lnTo>
                <a:lnTo>
                  <a:pt x="721690" y="6705"/>
                </a:lnTo>
                <a:lnTo>
                  <a:pt x="682713" y="2921"/>
                </a:lnTo>
                <a:lnTo>
                  <a:pt x="645210" y="0"/>
                </a:lnTo>
                <a:lnTo>
                  <a:pt x="607428" y="114"/>
                </a:lnTo>
                <a:lnTo>
                  <a:pt x="540156" y="3251"/>
                </a:lnTo>
                <a:lnTo>
                  <a:pt x="466001" y="18415"/>
                </a:lnTo>
                <a:lnTo>
                  <a:pt x="443407" y="30556"/>
                </a:lnTo>
                <a:lnTo>
                  <a:pt x="447230" y="43345"/>
                </a:lnTo>
                <a:lnTo>
                  <a:pt x="481431" y="56311"/>
                </a:lnTo>
                <a:lnTo>
                  <a:pt x="537895" y="61760"/>
                </a:lnTo>
                <a:lnTo>
                  <a:pt x="591743" y="68199"/>
                </a:lnTo>
                <a:lnTo>
                  <a:pt x="643229" y="75704"/>
                </a:lnTo>
                <a:lnTo>
                  <a:pt x="692581" y="84340"/>
                </a:lnTo>
                <a:lnTo>
                  <a:pt x="740067" y="94195"/>
                </a:lnTo>
                <a:lnTo>
                  <a:pt x="785926" y="105333"/>
                </a:lnTo>
                <a:lnTo>
                  <a:pt x="830414" y="117830"/>
                </a:lnTo>
                <a:lnTo>
                  <a:pt x="880452" y="134581"/>
                </a:lnTo>
                <a:lnTo>
                  <a:pt x="929525" y="153555"/>
                </a:lnTo>
                <a:lnTo>
                  <a:pt x="977455" y="175260"/>
                </a:lnTo>
                <a:lnTo>
                  <a:pt x="1024039" y="200228"/>
                </a:lnTo>
                <a:lnTo>
                  <a:pt x="1069086" y="228955"/>
                </a:lnTo>
                <a:lnTo>
                  <a:pt x="1112380" y="261988"/>
                </a:lnTo>
                <a:close/>
              </a:path>
              <a:path w="4445635" h="1948179">
                <a:moveTo>
                  <a:pt x="4445305" y="1948040"/>
                </a:moveTo>
                <a:lnTo>
                  <a:pt x="4419117" y="1911794"/>
                </a:lnTo>
                <a:lnTo>
                  <a:pt x="4378515" y="1860689"/>
                </a:lnTo>
                <a:lnTo>
                  <a:pt x="4334332" y="1809267"/>
                </a:lnTo>
                <a:lnTo>
                  <a:pt x="4296867" y="1767547"/>
                </a:lnTo>
                <a:lnTo>
                  <a:pt x="4247146" y="1712188"/>
                </a:lnTo>
                <a:lnTo>
                  <a:pt x="4218203" y="1712188"/>
                </a:lnTo>
                <a:lnTo>
                  <a:pt x="4185361" y="1707388"/>
                </a:lnTo>
                <a:lnTo>
                  <a:pt x="4119384" y="1694078"/>
                </a:lnTo>
                <a:lnTo>
                  <a:pt x="4092067" y="1691068"/>
                </a:lnTo>
                <a:lnTo>
                  <a:pt x="4072369" y="1694167"/>
                </a:lnTo>
                <a:lnTo>
                  <a:pt x="4063225" y="1706105"/>
                </a:lnTo>
                <a:lnTo>
                  <a:pt x="4067518" y="1729651"/>
                </a:lnTo>
                <a:lnTo>
                  <a:pt x="4088168" y="1767547"/>
                </a:lnTo>
                <a:lnTo>
                  <a:pt x="4046499" y="1732902"/>
                </a:lnTo>
                <a:lnTo>
                  <a:pt x="4004678" y="1699107"/>
                </a:lnTo>
                <a:lnTo>
                  <a:pt x="3962679" y="1666163"/>
                </a:lnTo>
                <a:lnTo>
                  <a:pt x="3920490" y="1633994"/>
                </a:lnTo>
                <a:lnTo>
                  <a:pt x="3878110" y="1602574"/>
                </a:lnTo>
                <a:lnTo>
                  <a:pt x="3835514" y="1571879"/>
                </a:lnTo>
                <a:lnTo>
                  <a:pt x="3792702" y="1541856"/>
                </a:lnTo>
                <a:lnTo>
                  <a:pt x="3749649" y="1512481"/>
                </a:lnTo>
                <a:lnTo>
                  <a:pt x="3706342" y="1483702"/>
                </a:lnTo>
                <a:lnTo>
                  <a:pt x="3662629" y="1455737"/>
                </a:lnTo>
                <a:lnTo>
                  <a:pt x="3618534" y="1428394"/>
                </a:lnTo>
                <a:lnTo>
                  <a:pt x="3574008" y="1401737"/>
                </a:lnTo>
                <a:lnTo>
                  <a:pt x="3528961" y="1375816"/>
                </a:lnTo>
                <a:lnTo>
                  <a:pt x="3483356" y="1350670"/>
                </a:lnTo>
                <a:lnTo>
                  <a:pt x="3437382" y="1326502"/>
                </a:lnTo>
                <a:lnTo>
                  <a:pt x="3390163" y="1302905"/>
                </a:lnTo>
                <a:lnTo>
                  <a:pt x="3342462" y="1280401"/>
                </a:lnTo>
                <a:lnTo>
                  <a:pt x="3293935" y="1258862"/>
                </a:lnTo>
                <a:lnTo>
                  <a:pt x="3239376" y="1259979"/>
                </a:lnTo>
                <a:lnTo>
                  <a:pt x="3221583" y="1260792"/>
                </a:lnTo>
                <a:lnTo>
                  <a:pt x="3198736" y="1276007"/>
                </a:lnTo>
                <a:lnTo>
                  <a:pt x="3171304" y="1292034"/>
                </a:lnTo>
                <a:lnTo>
                  <a:pt x="3140532" y="1308862"/>
                </a:lnTo>
                <a:lnTo>
                  <a:pt x="3107677" y="1326502"/>
                </a:lnTo>
                <a:lnTo>
                  <a:pt x="2966872" y="1279817"/>
                </a:lnTo>
                <a:lnTo>
                  <a:pt x="2823768" y="1235113"/>
                </a:lnTo>
                <a:lnTo>
                  <a:pt x="2679115" y="1192479"/>
                </a:lnTo>
                <a:lnTo>
                  <a:pt x="2533662" y="1152004"/>
                </a:lnTo>
                <a:lnTo>
                  <a:pt x="2339835" y="1101521"/>
                </a:lnTo>
                <a:lnTo>
                  <a:pt x="2333637" y="1095654"/>
                </a:lnTo>
                <a:lnTo>
                  <a:pt x="2276614" y="1052690"/>
                </a:lnTo>
                <a:lnTo>
                  <a:pt x="2237892" y="1027645"/>
                </a:lnTo>
                <a:lnTo>
                  <a:pt x="2197773" y="1002779"/>
                </a:lnTo>
                <a:lnTo>
                  <a:pt x="2156282" y="978166"/>
                </a:lnTo>
                <a:lnTo>
                  <a:pt x="2113457" y="953820"/>
                </a:lnTo>
                <a:lnTo>
                  <a:pt x="2069325" y="929779"/>
                </a:lnTo>
                <a:lnTo>
                  <a:pt x="2023922" y="906094"/>
                </a:lnTo>
                <a:lnTo>
                  <a:pt x="1977275" y="882802"/>
                </a:lnTo>
                <a:lnTo>
                  <a:pt x="1929422" y="859917"/>
                </a:lnTo>
                <a:lnTo>
                  <a:pt x="1880387" y="837501"/>
                </a:lnTo>
                <a:lnTo>
                  <a:pt x="1838667" y="819124"/>
                </a:lnTo>
                <a:lnTo>
                  <a:pt x="1796173" y="801128"/>
                </a:lnTo>
                <a:lnTo>
                  <a:pt x="1752904" y="783501"/>
                </a:lnTo>
                <a:lnTo>
                  <a:pt x="1708899" y="766305"/>
                </a:lnTo>
                <a:lnTo>
                  <a:pt x="1664144" y="749541"/>
                </a:lnTo>
                <a:lnTo>
                  <a:pt x="1618678" y="733259"/>
                </a:lnTo>
                <a:lnTo>
                  <a:pt x="1549171" y="709676"/>
                </a:lnTo>
                <a:lnTo>
                  <a:pt x="1506943" y="696175"/>
                </a:lnTo>
                <a:lnTo>
                  <a:pt x="1504048" y="694829"/>
                </a:lnTo>
                <a:lnTo>
                  <a:pt x="1461147" y="676846"/>
                </a:lnTo>
                <a:lnTo>
                  <a:pt x="1438630" y="666305"/>
                </a:lnTo>
                <a:lnTo>
                  <a:pt x="1436217" y="665124"/>
                </a:lnTo>
                <a:lnTo>
                  <a:pt x="1433766" y="664146"/>
                </a:lnTo>
                <a:lnTo>
                  <a:pt x="1431493" y="662825"/>
                </a:lnTo>
                <a:lnTo>
                  <a:pt x="1426591" y="655040"/>
                </a:lnTo>
                <a:lnTo>
                  <a:pt x="1413014" y="653402"/>
                </a:lnTo>
                <a:lnTo>
                  <a:pt x="1366037" y="641515"/>
                </a:lnTo>
                <a:lnTo>
                  <a:pt x="1307465" y="609866"/>
                </a:lnTo>
                <a:lnTo>
                  <a:pt x="1246974" y="575678"/>
                </a:lnTo>
                <a:lnTo>
                  <a:pt x="1211351" y="534517"/>
                </a:lnTo>
                <a:lnTo>
                  <a:pt x="1174661" y="493598"/>
                </a:lnTo>
                <a:lnTo>
                  <a:pt x="1136573" y="453136"/>
                </a:lnTo>
                <a:lnTo>
                  <a:pt x="1096772" y="413308"/>
                </a:lnTo>
                <a:lnTo>
                  <a:pt x="1054950" y="374319"/>
                </a:lnTo>
                <a:lnTo>
                  <a:pt x="1014260" y="349669"/>
                </a:lnTo>
                <a:lnTo>
                  <a:pt x="971435" y="325869"/>
                </a:lnTo>
                <a:lnTo>
                  <a:pt x="926693" y="303263"/>
                </a:lnTo>
                <a:lnTo>
                  <a:pt x="886104" y="284835"/>
                </a:lnTo>
                <a:lnTo>
                  <a:pt x="832269" y="262902"/>
                </a:lnTo>
                <a:lnTo>
                  <a:pt x="783005" y="245783"/>
                </a:lnTo>
                <a:lnTo>
                  <a:pt x="732663" y="231152"/>
                </a:lnTo>
                <a:lnTo>
                  <a:pt x="681431" y="219303"/>
                </a:lnTo>
                <a:lnTo>
                  <a:pt x="629551" y="210591"/>
                </a:lnTo>
                <a:lnTo>
                  <a:pt x="571373" y="204190"/>
                </a:lnTo>
                <a:lnTo>
                  <a:pt x="514019" y="203161"/>
                </a:lnTo>
                <a:lnTo>
                  <a:pt x="458343" y="207035"/>
                </a:lnTo>
                <a:lnTo>
                  <a:pt x="405206" y="215353"/>
                </a:lnTo>
                <a:lnTo>
                  <a:pt x="355460" y="227685"/>
                </a:lnTo>
                <a:lnTo>
                  <a:pt x="309956" y="243573"/>
                </a:lnTo>
                <a:lnTo>
                  <a:pt x="269557" y="262559"/>
                </a:lnTo>
                <a:lnTo>
                  <a:pt x="235115" y="284200"/>
                </a:lnTo>
                <a:lnTo>
                  <a:pt x="200393" y="284835"/>
                </a:lnTo>
                <a:lnTo>
                  <a:pt x="175653" y="283514"/>
                </a:lnTo>
                <a:lnTo>
                  <a:pt x="150787" y="283591"/>
                </a:lnTo>
                <a:lnTo>
                  <a:pt x="115608" y="288429"/>
                </a:lnTo>
                <a:lnTo>
                  <a:pt x="95948" y="300609"/>
                </a:lnTo>
                <a:lnTo>
                  <a:pt x="74764" y="314236"/>
                </a:lnTo>
                <a:lnTo>
                  <a:pt x="51943" y="328625"/>
                </a:lnTo>
                <a:lnTo>
                  <a:pt x="27368" y="343077"/>
                </a:lnTo>
                <a:lnTo>
                  <a:pt x="0" y="361873"/>
                </a:lnTo>
                <a:lnTo>
                  <a:pt x="0" y="1948040"/>
                </a:lnTo>
                <a:lnTo>
                  <a:pt x="4445305" y="1948040"/>
                </a:lnTo>
                <a:close/>
              </a:path>
            </a:pathLst>
          </a:custGeom>
          <a:solidFill>
            <a:srgbClr val="042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10A12D4C-1966-C2B0-B74F-28FED9E73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8933" y="1311275"/>
            <a:ext cx="8096434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GB" sz="8800" b="1" dirty="0">
                <a:solidFill>
                  <a:srgbClr val="042D5A"/>
                </a:solidFill>
                <a:latin typeface="Roc Grotesk Condensed Black" pitchFamily="2" charset="77"/>
                <a:cs typeface="Space Grotesk" pitchFamily="2" charset="77"/>
              </a:rPr>
              <a:t>Who can have the  HPV vaccine?</a:t>
            </a:r>
            <a:endParaRPr sz="8800" b="1" dirty="0">
              <a:solidFill>
                <a:srgbClr val="042D5A"/>
              </a:solidFill>
              <a:latin typeface="Roc Grotesk Condensed Black" pitchFamily="2" charset="77"/>
              <a:cs typeface="CampaignLight"/>
            </a:endParaRPr>
          </a:p>
        </p:txBody>
      </p:sp>
      <p:pic>
        <p:nvPicPr>
          <p:cNvPr id="17" name="object 9">
            <a:extLst>
              <a:ext uri="{FF2B5EF4-FFF2-40B4-BE49-F238E27FC236}">
                <a16:creationId xmlns:a16="http://schemas.microsoft.com/office/drawing/2014/main" id="{E5B93179-855E-5DC0-AEE7-BF661FE12E4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9130" y="7635875"/>
            <a:ext cx="209417" cy="209417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86E5BB2-CFED-86AF-3A1B-F1D729112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5421336"/>
            <a:ext cx="4343400" cy="58880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27173" y="4647102"/>
            <a:ext cx="7775508" cy="5141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We recommend young people get agreement from their  parent/carer, but it isn’t always necessary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For more information  about young people’s  consent, young people can talk to their school nurse / medical officer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891" y="4897088"/>
            <a:ext cx="209417" cy="2094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736" y="7419702"/>
            <a:ext cx="209417" cy="209417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10A12D4C-1966-C2B0-B74F-28FED9E73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891" y="1027194"/>
            <a:ext cx="10140076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GB" sz="8800" b="1" dirty="0">
                <a:solidFill>
                  <a:srgbClr val="042D5A"/>
                </a:solidFill>
                <a:latin typeface="Roc Grotesk Condensed Black" pitchFamily="2" charset="77"/>
                <a:cs typeface="Space Grotesk" pitchFamily="2" charset="77"/>
              </a:rPr>
              <a:t>Young  people’s  consent</a:t>
            </a:r>
            <a:endParaRPr lang="en-GB" sz="8800" b="1" dirty="0">
              <a:solidFill>
                <a:srgbClr val="042D5A"/>
              </a:solidFill>
              <a:latin typeface="Roc Grotesk Condensed Black" pitchFamily="2" charset="77"/>
              <a:cs typeface="CampaignLight"/>
            </a:endParaRPr>
          </a:p>
        </p:txBody>
      </p:sp>
      <p:pic>
        <p:nvPicPr>
          <p:cNvPr id="5" name="Picture 4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9185F85A-CCB7-0248-1569-51FD90659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55" y="3167451"/>
            <a:ext cx="9267909" cy="7644393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65E0ED3-5347-9E6E-5804-C7820DA1C74F}"/>
              </a:ext>
            </a:extLst>
          </p:cNvPr>
          <p:cNvSpPr/>
          <p:nvPr/>
        </p:nvSpPr>
        <p:spPr>
          <a:xfrm rot="5400000">
            <a:off x="3636309" y="6133166"/>
            <a:ext cx="1573990" cy="8846608"/>
          </a:xfrm>
          <a:custGeom>
            <a:avLst/>
            <a:gdLst/>
            <a:ahLst/>
            <a:cxnLst/>
            <a:rect l="l" t="t" r="r" b="b"/>
            <a:pathLst>
              <a:path w="2178050" h="7150100">
                <a:moveTo>
                  <a:pt x="1180143" y="6438900"/>
                </a:moveTo>
                <a:lnTo>
                  <a:pt x="1185474" y="6451600"/>
                </a:lnTo>
                <a:lnTo>
                  <a:pt x="1195617" y="6477000"/>
                </a:lnTo>
                <a:lnTo>
                  <a:pt x="1202302" y="6489700"/>
                </a:lnTo>
                <a:lnTo>
                  <a:pt x="1210643" y="6502400"/>
                </a:lnTo>
                <a:lnTo>
                  <a:pt x="1220272" y="6515100"/>
                </a:lnTo>
                <a:lnTo>
                  <a:pt x="1230821" y="6527800"/>
                </a:lnTo>
                <a:lnTo>
                  <a:pt x="1254326" y="6565900"/>
                </a:lnTo>
                <a:lnTo>
                  <a:pt x="1267189" y="6578600"/>
                </a:lnTo>
                <a:lnTo>
                  <a:pt x="1280903" y="6604000"/>
                </a:lnTo>
                <a:lnTo>
                  <a:pt x="1344671" y="6680200"/>
                </a:lnTo>
                <a:lnTo>
                  <a:pt x="1352922" y="6692900"/>
                </a:lnTo>
                <a:lnTo>
                  <a:pt x="1361602" y="6692900"/>
                </a:lnTo>
                <a:lnTo>
                  <a:pt x="1363070" y="6694976"/>
                </a:lnTo>
                <a:lnTo>
                  <a:pt x="1379850" y="6705600"/>
                </a:lnTo>
                <a:lnTo>
                  <a:pt x="1386657" y="6705600"/>
                </a:lnTo>
                <a:lnTo>
                  <a:pt x="1427421" y="6743700"/>
                </a:lnTo>
                <a:lnTo>
                  <a:pt x="1440850" y="6756400"/>
                </a:lnTo>
                <a:lnTo>
                  <a:pt x="1454472" y="6769100"/>
                </a:lnTo>
                <a:lnTo>
                  <a:pt x="1468646" y="6781800"/>
                </a:lnTo>
                <a:lnTo>
                  <a:pt x="1540068" y="6832600"/>
                </a:lnTo>
                <a:lnTo>
                  <a:pt x="1584554" y="6870700"/>
                </a:lnTo>
                <a:lnTo>
                  <a:pt x="1630251" y="6908800"/>
                </a:lnTo>
                <a:lnTo>
                  <a:pt x="1677146" y="6934200"/>
                </a:lnTo>
                <a:lnTo>
                  <a:pt x="1725224" y="6972300"/>
                </a:lnTo>
                <a:lnTo>
                  <a:pt x="1736324" y="6972300"/>
                </a:lnTo>
                <a:lnTo>
                  <a:pt x="1742637" y="6985000"/>
                </a:lnTo>
                <a:lnTo>
                  <a:pt x="1753036" y="6985000"/>
                </a:lnTo>
                <a:lnTo>
                  <a:pt x="1761730" y="6997700"/>
                </a:lnTo>
                <a:lnTo>
                  <a:pt x="1771652" y="6997700"/>
                </a:lnTo>
                <a:lnTo>
                  <a:pt x="1775547" y="7010400"/>
                </a:lnTo>
                <a:lnTo>
                  <a:pt x="1776532" y="7010400"/>
                </a:lnTo>
                <a:lnTo>
                  <a:pt x="1781200" y="7023100"/>
                </a:lnTo>
                <a:lnTo>
                  <a:pt x="1793904" y="7023100"/>
                </a:lnTo>
                <a:lnTo>
                  <a:pt x="1819553" y="7035800"/>
                </a:lnTo>
                <a:lnTo>
                  <a:pt x="1863053" y="7061200"/>
                </a:lnTo>
                <a:lnTo>
                  <a:pt x="1900465" y="7073900"/>
                </a:lnTo>
                <a:lnTo>
                  <a:pt x="1933509" y="7086600"/>
                </a:lnTo>
                <a:lnTo>
                  <a:pt x="1962371" y="7099300"/>
                </a:lnTo>
                <a:lnTo>
                  <a:pt x="1987237" y="7112000"/>
                </a:lnTo>
                <a:lnTo>
                  <a:pt x="2009024" y="7124700"/>
                </a:lnTo>
                <a:lnTo>
                  <a:pt x="2027336" y="7124700"/>
                </a:lnTo>
                <a:lnTo>
                  <a:pt x="2042467" y="7137400"/>
                </a:lnTo>
                <a:lnTo>
                  <a:pt x="2100874" y="7137400"/>
                </a:lnTo>
                <a:lnTo>
                  <a:pt x="2151936" y="7150100"/>
                </a:lnTo>
                <a:lnTo>
                  <a:pt x="2177918" y="7150100"/>
                </a:lnTo>
                <a:lnTo>
                  <a:pt x="2177918" y="6477000"/>
                </a:lnTo>
                <a:lnTo>
                  <a:pt x="1213826" y="6477000"/>
                </a:lnTo>
                <a:lnTo>
                  <a:pt x="1203563" y="6464300"/>
                </a:lnTo>
                <a:lnTo>
                  <a:pt x="1195348" y="6451600"/>
                </a:lnTo>
                <a:lnTo>
                  <a:pt x="1186120" y="6451600"/>
                </a:lnTo>
                <a:lnTo>
                  <a:pt x="1180143" y="6438900"/>
                </a:lnTo>
                <a:close/>
              </a:path>
              <a:path w="2178050" h="7150100">
                <a:moveTo>
                  <a:pt x="1363070" y="6694976"/>
                </a:moveTo>
                <a:lnTo>
                  <a:pt x="1365351" y="6698203"/>
                </a:lnTo>
                <a:lnTo>
                  <a:pt x="1373107" y="6705600"/>
                </a:lnTo>
                <a:lnTo>
                  <a:pt x="1370580" y="6705600"/>
                </a:lnTo>
                <a:lnTo>
                  <a:pt x="1379727" y="6718300"/>
                </a:lnTo>
                <a:lnTo>
                  <a:pt x="1415977" y="6756400"/>
                </a:lnTo>
                <a:lnTo>
                  <a:pt x="1424958" y="6769100"/>
                </a:lnTo>
                <a:lnTo>
                  <a:pt x="1433809" y="6769100"/>
                </a:lnTo>
                <a:lnTo>
                  <a:pt x="1442676" y="6781800"/>
                </a:lnTo>
                <a:lnTo>
                  <a:pt x="1451704" y="6794500"/>
                </a:lnTo>
                <a:lnTo>
                  <a:pt x="1487965" y="6819900"/>
                </a:lnTo>
                <a:lnTo>
                  <a:pt x="1505195" y="6832600"/>
                </a:lnTo>
                <a:lnTo>
                  <a:pt x="1521528" y="6845300"/>
                </a:lnTo>
                <a:lnTo>
                  <a:pt x="1537144" y="6870700"/>
                </a:lnTo>
                <a:lnTo>
                  <a:pt x="1552224" y="6870700"/>
                </a:lnTo>
                <a:lnTo>
                  <a:pt x="1596566" y="6908800"/>
                </a:lnTo>
                <a:lnTo>
                  <a:pt x="1606830" y="6908800"/>
                </a:lnTo>
                <a:lnTo>
                  <a:pt x="1589970" y="6896100"/>
                </a:lnTo>
                <a:lnTo>
                  <a:pt x="1552936" y="6870700"/>
                </a:lnTo>
                <a:lnTo>
                  <a:pt x="1530081" y="6845300"/>
                </a:lnTo>
                <a:lnTo>
                  <a:pt x="1505201" y="6832600"/>
                </a:lnTo>
                <a:lnTo>
                  <a:pt x="1478917" y="6807200"/>
                </a:lnTo>
                <a:lnTo>
                  <a:pt x="1451850" y="6781800"/>
                </a:lnTo>
                <a:lnTo>
                  <a:pt x="1426785" y="6756400"/>
                </a:lnTo>
                <a:lnTo>
                  <a:pt x="1402483" y="6731000"/>
                </a:lnTo>
                <a:lnTo>
                  <a:pt x="1379850" y="6705600"/>
                </a:lnTo>
                <a:lnTo>
                  <a:pt x="1373107" y="6705600"/>
                </a:lnTo>
                <a:lnTo>
                  <a:pt x="1365351" y="6698203"/>
                </a:lnTo>
                <a:lnTo>
                  <a:pt x="1368167" y="6698203"/>
                </a:lnTo>
                <a:lnTo>
                  <a:pt x="1363070" y="6694976"/>
                </a:lnTo>
                <a:close/>
              </a:path>
              <a:path w="2178050" h="7150100">
                <a:moveTo>
                  <a:pt x="1359790" y="6692900"/>
                </a:moveTo>
                <a:lnTo>
                  <a:pt x="1365351" y="6698203"/>
                </a:lnTo>
                <a:lnTo>
                  <a:pt x="1363070" y="6694976"/>
                </a:lnTo>
                <a:lnTo>
                  <a:pt x="1359790" y="6692900"/>
                </a:lnTo>
                <a:close/>
              </a:path>
              <a:path w="2178050" h="7150100">
                <a:moveTo>
                  <a:pt x="2177918" y="4813300"/>
                </a:moveTo>
                <a:lnTo>
                  <a:pt x="225095" y="4813300"/>
                </a:lnTo>
                <a:lnTo>
                  <a:pt x="229451" y="4826000"/>
                </a:lnTo>
                <a:lnTo>
                  <a:pt x="236212" y="4826000"/>
                </a:lnTo>
                <a:lnTo>
                  <a:pt x="245190" y="4851400"/>
                </a:lnTo>
                <a:lnTo>
                  <a:pt x="256299" y="4864100"/>
                </a:lnTo>
                <a:lnTo>
                  <a:pt x="269739" y="4889500"/>
                </a:lnTo>
                <a:lnTo>
                  <a:pt x="285708" y="4914900"/>
                </a:lnTo>
                <a:lnTo>
                  <a:pt x="322618" y="4991100"/>
                </a:lnTo>
                <a:lnTo>
                  <a:pt x="368187" y="5067300"/>
                </a:lnTo>
                <a:lnTo>
                  <a:pt x="395256" y="5118100"/>
                </a:lnTo>
                <a:lnTo>
                  <a:pt x="424225" y="5156200"/>
                </a:lnTo>
                <a:lnTo>
                  <a:pt x="454863" y="5207000"/>
                </a:lnTo>
                <a:lnTo>
                  <a:pt x="486937" y="5257800"/>
                </a:lnTo>
                <a:lnTo>
                  <a:pt x="512182" y="5295900"/>
                </a:lnTo>
                <a:lnTo>
                  <a:pt x="538169" y="5346700"/>
                </a:lnTo>
                <a:lnTo>
                  <a:pt x="564897" y="5384800"/>
                </a:lnTo>
                <a:lnTo>
                  <a:pt x="592370" y="5422900"/>
                </a:lnTo>
                <a:lnTo>
                  <a:pt x="620587" y="5473700"/>
                </a:lnTo>
                <a:lnTo>
                  <a:pt x="649550" y="5511800"/>
                </a:lnTo>
                <a:lnTo>
                  <a:pt x="679260" y="5549900"/>
                </a:lnTo>
                <a:lnTo>
                  <a:pt x="709719" y="5588000"/>
                </a:lnTo>
                <a:lnTo>
                  <a:pt x="740926" y="5626100"/>
                </a:lnTo>
                <a:lnTo>
                  <a:pt x="772884" y="5664200"/>
                </a:lnTo>
                <a:lnTo>
                  <a:pt x="805594" y="5715000"/>
                </a:lnTo>
                <a:lnTo>
                  <a:pt x="839056" y="5753100"/>
                </a:lnTo>
                <a:lnTo>
                  <a:pt x="873272" y="5791200"/>
                </a:lnTo>
                <a:lnTo>
                  <a:pt x="908243" y="5829300"/>
                </a:lnTo>
                <a:lnTo>
                  <a:pt x="943971" y="5867400"/>
                </a:lnTo>
                <a:lnTo>
                  <a:pt x="958092" y="5918200"/>
                </a:lnTo>
                <a:lnTo>
                  <a:pt x="973363" y="5969000"/>
                </a:lnTo>
                <a:lnTo>
                  <a:pt x="989774" y="6019800"/>
                </a:lnTo>
                <a:lnTo>
                  <a:pt x="1007311" y="6070600"/>
                </a:lnTo>
                <a:lnTo>
                  <a:pt x="1025963" y="6121400"/>
                </a:lnTo>
                <a:lnTo>
                  <a:pt x="1045716" y="6172200"/>
                </a:lnTo>
                <a:lnTo>
                  <a:pt x="1066560" y="6223000"/>
                </a:lnTo>
                <a:lnTo>
                  <a:pt x="1088481" y="6261100"/>
                </a:lnTo>
                <a:lnTo>
                  <a:pt x="1111468" y="6311900"/>
                </a:lnTo>
                <a:lnTo>
                  <a:pt x="1135508" y="6350000"/>
                </a:lnTo>
                <a:lnTo>
                  <a:pt x="1160589" y="6400800"/>
                </a:lnTo>
                <a:lnTo>
                  <a:pt x="1186700" y="6438900"/>
                </a:lnTo>
                <a:lnTo>
                  <a:pt x="1213826" y="6477000"/>
                </a:lnTo>
                <a:lnTo>
                  <a:pt x="2177918" y="6477000"/>
                </a:lnTo>
                <a:lnTo>
                  <a:pt x="2177918" y="4813300"/>
                </a:lnTo>
                <a:close/>
              </a:path>
              <a:path w="2178050" h="7150100">
                <a:moveTo>
                  <a:pt x="35988" y="4140200"/>
                </a:moveTo>
                <a:lnTo>
                  <a:pt x="30868" y="4140200"/>
                </a:lnTo>
                <a:lnTo>
                  <a:pt x="33276" y="4178300"/>
                </a:lnTo>
                <a:lnTo>
                  <a:pt x="41202" y="4241800"/>
                </a:lnTo>
                <a:lnTo>
                  <a:pt x="48333" y="4279900"/>
                </a:lnTo>
                <a:lnTo>
                  <a:pt x="57746" y="4318000"/>
                </a:lnTo>
                <a:lnTo>
                  <a:pt x="65568" y="4356100"/>
                </a:lnTo>
                <a:lnTo>
                  <a:pt x="67652" y="4356100"/>
                </a:lnTo>
                <a:lnTo>
                  <a:pt x="69055" y="4368800"/>
                </a:lnTo>
                <a:lnTo>
                  <a:pt x="69400" y="4368800"/>
                </a:lnTo>
                <a:lnTo>
                  <a:pt x="71633" y="4381500"/>
                </a:lnTo>
                <a:lnTo>
                  <a:pt x="75399" y="4394200"/>
                </a:lnTo>
                <a:lnTo>
                  <a:pt x="80781" y="4419600"/>
                </a:lnTo>
                <a:lnTo>
                  <a:pt x="104886" y="4521200"/>
                </a:lnTo>
                <a:lnTo>
                  <a:pt x="127828" y="4597400"/>
                </a:lnTo>
                <a:lnTo>
                  <a:pt x="140141" y="4648200"/>
                </a:lnTo>
                <a:lnTo>
                  <a:pt x="153904" y="4686300"/>
                </a:lnTo>
                <a:lnTo>
                  <a:pt x="168090" y="4724400"/>
                </a:lnTo>
                <a:lnTo>
                  <a:pt x="181669" y="4775200"/>
                </a:lnTo>
                <a:lnTo>
                  <a:pt x="196082" y="4800600"/>
                </a:lnTo>
                <a:lnTo>
                  <a:pt x="209610" y="4838700"/>
                </a:lnTo>
                <a:lnTo>
                  <a:pt x="221887" y="4864100"/>
                </a:lnTo>
                <a:lnTo>
                  <a:pt x="232547" y="4889500"/>
                </a:lnTo>
                <a:lnTo>
                  <a:pt x="247117" y="4927600"/>
                </a:lnTo>
                <a:lnTo>
                  <a:pt x="256463" y="4940300"/>
                </a:lnTo>
                <a:lnTo>
                  <a:pt x="260997" y="4940300"/>
                </a:lnTo>
                <a:lnTo>
                  <a:pt x="245791" y="4902200"/>
                </a:lnTo>
                <a:lnTo>
                  <a:pt x="235080" y="4864100"/>
                </a:lnTo>
                <a:lnTo>
                  <a:pt x="228144" y="4851400"/>
                </a:lnTo>
                <a:lnTo>
                  <a:pt x="224265" y="4826000"/>
                </a:lnTo>
                <a:lnTo>
                  <a:pt x="223310" y="4826000"/>
                </a:lnTo>
                <a:lnTo>
                  <a:pt x="225095" y="4813300"/>
                </a:lnTo>
                <a:lnTo>
                  <a:pt x="2177918" y="4813300"/>
                </a:lnTo>
                <a:lnTo>
                  <a:pt x="2177918" y="4191000"/>
                </a:lnTo>
                <a:lnTo>
                  <a:pt x="51511" y="4191000"/>
                </a:lnTo>
                <a:lnTo>
                  <a:pt x="46548" y="4178300"/>
                </a:lnTo>
                <a:lnTo>
                  <a:pt x="40902" y="4152900"/>
                </a:lnTo>
                <a:lnTo>
                  <a:pt x="35988" y="4140200"/>
                </a:lnTo>
                <a:close/>
              </a:path>
              <a:path w="2178050" h="7150100">
                <a:moveTo>
                  <a:pt x="2177918" y="0"/>
                </a:moveTo>
                <a:lnTo>
                  <a:pt x="2131652" y="50800"/>
                </a:lnTo>
                <a:lnTo>
                  <a:pt x="2105653" y="88900"/>
                </a:lnTo>
                <a:lnTo>
                  <a:pt x="2093119" y="101600"/>
                </a:lnTo>
                <a:lnTo>
                  <a:pt x="2086554" y="101600"/>
                </a:lnTo>
                <a:lnTo>
                  <a:pt x="2082679" y="114300"/>
                </a:lnTo>
                <a:lnTo>
                  <a:pt x="2068334" y="114300"/>
                </a:lnTo>
                <a:lnTo>
                  <a:pt x="2054356" y="127000"/>
                </a:lnTo>
                <a:lnTo>
                  <a:pt x="2001279" y="152400"/>
                </a:lnTo>
                <a:lnTo>
                  <a:pt x="1974532" y="152400"/>
                </a:lnTo>
                <a:lnTo>
                  <a:pt x="1953323" y="165100"/>
                </a:lnTo>
                <a:lnTo>
                  <a:pt x="1920203" y="177800"/>
                </a:lnTo>
                <a:lnTo>
                  <a:pt x="1904935" y="177800"/>
                </a:lnTo>
                <a:lnTo>
                  <a:pt x="1887844" y="190500"/>
                </a:lnTo>
                <a:lnTo>
                  <a:pt x="1867119" y="190500"/>
                </a:lnTo>
                <a:lnTo>
                  <a:pt x="1840949" y="203200"/>
                </a:lnTo>
                <a:lnTo>
                  <a:pt x="1810785" y="215900"/>
                </a:lnTo>
                <a:lnTo>
                  <a:pt x="1777414" y="241300"/>
                </a:lnTo>
                <a:lnTo>
                  <a:pt x="1741675" y="254000"/>
                </a:lnTo>
                <a:lnTo>
                  <a:pt x="1704408" y="279400"/>
                </a:lnTo>
                <a:lnTo>
                  <a:pt x="1665292" y="292100"/>
                </a:lnTo>
                <a:lnTo>
                  <a:pt x="1584331" y="342900"/>
                </a:lnTo>
                <a:lnTo>
                  <a:pt x="1464772" y="419100"/>
                </a:lnTo>
                <a:lnTo>
                  <a:pt x="1427664" y="444500"/>
                </a:lnTo>
                <a:lnTo>
                  <a:pt x="1392292" y="469900"/>
                </a:lnTo>
                <a:lnTo>
                  <a:pt x="1327247" y="520700"/>
                </a:lnTo>
                <a:lnTo>
                  <a:pt x="1287415" y="558800"/>
                </a:lnTo>
                <a:lnTo>
                  <a:pt x="1275688" y="571500"/>
                </a:lnTo>
                <a:lnTo>
                  <a:pt x="1220988" y="609600"/>
                </a:lnTo>
                <a:lnTo>
                  <a:pt x="1209204" y="622300"/>
                </a:lnTo>
                <a:lnTo>
                  <a:pt x="1198297" y="635000"/>
                </a:lnTo>
                <a:lnTo>
                  <a:pt x="1188275" y="635000"/>
                </a:lnTo>
                <a:lnTo>
                  <a:pt x="1179147" y="647700"/>
                </a:lnTo>
                <a:lnTo>
                  <a:pt x="1162270" y="660400"/>
                </a:lnTo>
                <a:lnTo>
                  <a:pt x="1147093" y="673100"/>
                </a:lnTo>
                <a:lnTo>
                  <a:pt x="1133271" y="685800"/>
                </a:lnTo>
                <a:lnTo>
                  <a:pt x="1120457" y="698500"/>
                </a:lnTo>
                <a:lnTo>
                  <a:pt x="1072354" y="736600"/>
                </a:lnTo>
                <a:lnTo>
                  <a:pt x="1060092" y="749300"/>
                </a:lnTo>
                <a:lnTo>
                  <a:pt x="1046981" y="762000"/>
                </a:lnTo>
                <a:lnTo>
                  <a:pt x="1032600" y="774700"/>
                </a:lnTo>
                <a:lnTo>
                  <a:pt x="1016534" y="800100"/>
                </a:lnTo>
                <a:lnTo>
                  <a:pt x="986592" y="825500"/>
                </a:lnTo>
                <a:lnTo>
                  <a:pt x="956801" y="863600"/>
                </a:lnTo>
                <a:lnTo>
                  <a:pt x="927247" y="901700"/>
                </a:lnTo>
                <a:lnTo>
                  <a:pt x="898017" y="952500"/>
                </a:lnTo>
                <a:lnTo>
                  <a:pt x="869197" y="990600"/>
                </a:lnTo>
                <a:lnTo>
                  <a:pt x="840874" y="1028700"/>
                </a:lnTo>
                <a:lnTo>
                  <a:pt x="813135" y="1066800"/>
                </a:lnTo>
                <a:lnTo>
                  <a:pt x="786066" y="1117600"/>
                </a:lnTo>
                <a:lnTo>
                  <a:pt x="759754" y="1168400"/>
                </a:lnTo>
                <a:lnTo>
                  <a:pt x="734285" y="1206500"/>
                </a:lnTo>
                <a:lnTo>
                  <a:pt x="709746" y="1257300"/>
                </a:lnTo>
                <a:lnTo>
                  <a:pt x="686224" y="1308100"/>
                </a:lnTo>
                <a:lnTo>
                  <a:pt x="663804" y="1346200"/>
                </a:lnTo>
                <a:lnTo>
                  <a:pt x="642573" y="1397000"/>
                </a:lnTo>
                <a:lnTo>
                  <a:pt x="622619" y="1447800"/>
                </a:lnTo>
                <a:lnTo>
                  <a:pt x="588872" y="1549400"/>
                </a:lnTo>
                <a:lnTo>
                  <a:pt x="572118" y="1587500"/>
                </a:lnTo>
                <a:lnTo>
                  <a:pt x="558841" y="1638300"/>
                </a:lnTo>
                <a:lnTo>
                  <a:pt x="532789" y="1739900"/>
                </a:lnTo>
                <a:lnTo>
                  <a:pt x="529519" y="1739900"/>
                </a:lnTo>
                <a:lnTo>
                  <a:pt x="526695" y="1752600"/>
                </a:lnTo>
                <a:lnTo>
                  <a:pt x="524202" y="1765300"/>
                </a:lnTo>
                <a:lnTo>
                  <a:pt x="521921" y="1778000"/>
                </a:lnTo>
                <a:lnTo>
                  <a:pt x="512685" y="1828800"/>
                </a:lnTo>
                <a:lnTo>
                  <a:pt x="494937" y="1917700"/>
                </a:lnTo>
                <a:lnTo>
                  <a:pt x="484487" y="2019300"/>
                </a:lnTo>
                <a:lnTo>
                  <a:pt x="479629" y="2057400"/>
                </a:lnTo>
                <a:lnTo>
                  <a:pt x="478665" y="2070100"/>
                </a:lnTo>
                <a:lnTo>
                  <a:pt x="478404" y="2082800"/>
                </a:lnTo>
                <a:lnTo>
                  <a:pt x="475409" y="2082800"/>
                </a:lnTo>
                <a:lnTo>
                  <a:pt x="435923" y="2159000"/>
                </a:lnTo>
                <a:lnTo>
                  <a:pt x="414208" y="2184400"/>
                </a:lnTo>
                <a:lnTo>
                  <a:pt x="391790" y="2222500"/>
                </a:lnTo>
                <a:lnTo>
                  <a:pt x="368895" y="2260600"/>
                </a:lnTo>
                <a:lnTo>
                  <a:pt x="345750" y="2311400"/>
                </a:lnTo>
                <a:lnTo>
                  <a:pt x="322583" y="2349500"/>
                </a:lnTo>
                <a:lnTo>
                  <a:pt x="299621" y="2400300"/>
                </a:lnTo>
                <a:lnTo>
                  <a:pt x="277091" y="2451100"/>
                </a:lnTo>
                <a:lnTo>
                  <a:pt x="255219" y="2501900"/>
                </a:lnTo>
                <a:lnTo>
                  <a:pt x="234233" y="2565400"/>
                </a:lnTo>
                <a:lnTo>
                  <a:pt x="215887" y="2603500"/>
                </a:lnTo>
                <a:lnTo>
                  <a:pt x="198404" y="2654300"/>
                </a:lnTo>
                <a:lnTo>
                  <a:pt x="181735" y="2705100"/>
                </a:lnTo>
                <a:lnTo>
                  <a:pt x="165831" y="2755900"/>
                </a:lnTo>
                <a:lnTo>
                  <a:pt x="150644" y="2806700"/>
                </a:lnTo>
                <a:lnTo>
                  <a:pt x="136124" y="2844800"/>
                </a:lnTo>
                <a:lnTo>
                  <a:pt x="108889" y="2933700"/>
                </a:lnTo>
                <a:lnTo>
                  <a:pt x="96076" y="2984500"/>
                </a:lnTo>
                <a:lnTo>
                  <a:pt x="83735" y="3022600"/>
                </a:lnTo>
                <a:lnTo>
                  <a:pt x="72582" y="3060700"/>
                </a:lnTo>
                <a:lnTo>
                  <a:pt x="62165" y="3111500"/>
                </a:lnTo>
                <a:lnTo>
                  <a:pt x="52492" y="3162300"/>
                </a:lnTo>
                <a:lnTo>
                  <a:pt x="43575" y="3213100"/>
                </a:lnTo>
                <a:lnTo>
                  <a:pt x="35425" y="3251200"/>
                </a:lnTo>
                <a:lnTo>
                  <a:pt x="28051" y="3302000"/>
                </a:lnTo>
                <a:lnTo>
                  <a:pt x="21464" y="3352800"/>
                </a:lnTo>
                <a:lnTo>
                  <a:pt x="15674" y="3390900"/>
                </a:lnTo>
                <a:lnTo>
                  <a:pt x="10792" y="3454400"/>
                </a:lnTo>
                <a:lnTo>
                  <a:pt x="6788" y="3505200"/>
                </a:lnTo>
                <a:lnTo>
                  <a:pt x="3684" y="3556000"/>
                </a:lnTo>
                <a:lnTo>
                  <a:pt x="1503" y="3606800"/>
                </a:lnTo>
                <a:lnTo>
                  <a:pt x="267" y="3657600"/>
                </a:lnTo>
                <a:lnTo>
                  <a:pt x="0" y="3708400"/>
                </a:lnTo>
                <a:lnTo>
                  <a:pt x="722" y="3746500"/>
                </a:lnTo>
                <a:lnTo>
                  <a:pt x="3067" y="3822700"/>
                </a:lnTo>
                <a:lnTo>
                  <a:pt x="7154" y="3886200"/>
                </a:lnTo>
                <a:lnTo>
                  <a:pt x="12624" y="3949700"/>
                </a:lnTo>
                <a:lnTo>
                  <a:pt x="19118" y="4000500"/>
                </a:lnTo>
                <a:lnTo>
                  <a:pt x="26276" y="4051300"/>
                </a:lnTo>
                <a:lnTo>
                  <a:pt x="33740" y="4102100"/>
                </a:lnTo>
                <a:lnTo>
                  <a:pt x="41151" y="4140200"/>
                </a:lnTo>
                <a:lnTo>
                  <a:pt x="48149" y="4165600"/>
                </a:lnTo>
                <a:lnTo>
                  <a:pt x="54375" y="4191000"/>
                </a:lnTo>
                <a:lnTo>
                  <a:pt x="2177918" y="4191000"/>
                </a:lnTo>
                <a:lnTo>
                  <a:pt x="2177918" y="0"/>
                </a:lnTo>
                <a:close/>
              </a:path>
            </a:pathLst>
          </a:custGeom>
          <a:solidFill>
            <a:srgbClr val="00C0E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0117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7020" y="4721057"/>
            <a:ext cx="209417" cy="2094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1865" y="7731258"/>
            <a:ext cx="209417" cy="20941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0" y="9360516"/>
            <a:ext cx="4445635" cy="1948180"/>
          </a:xfrm>
          <a:custGeom>
            <a:avLst/>
            <a:gdLst/>
            <a:ahLst/>
            <a:cxnLst/>
            <a:rect l="l" t="t" r="r" b="b"/>
            <a:pathLst>
              <a:path w="4445635" h="1948179">
                <a:moveTo>
                  <a:pt x="1112380" y="261988"/>
                </a:moveTo>
                <a:lnTo>
                  <a:pt x="1089355" y="213550"/>
                </a:lnTo>
                <a:lnTo>
                  <a:pt x="1052715" y="179158"/>
                </a:lnTo>
                <a:lnTo>
                  <a:pt x="1004252" y="142100"/>
                </a:lnTo>
                <a:lnTo>
                  <a:pt x="960501" y="112280"/>
                </a:lnTo>
                <a:lnTo>
                  <a:pt x="914450" y="84251"/>
                </a:lnTo>
                <a:lnTo>
                  <a:pt x="869594" y="58826"/>
                </a:lnTo>
                <a:lnTo>
                  <a:pt x="829449" y="36830"/>
                </a:lnTo>
                <a:lnTo>
                  <a:pt x="797509" y="19062"/>
                </a:lnTo>
                <a:lnTo>
                  <a:pt x="760501" y="11899"/>
                </a:lnTo>
                <a:lnTo>
                  <a:pt x="721690" y="6705"/>
                </a:lnTo>
                <a:lnTo>
                  <a:pt x="682713" y="2921"/>
                </a:lnTo>
                <a:lnTo>
                  <a:pt x="645210" y="0"/>
                </a:lnTo>
                <a:lnTo>
                  <a:pt x="607428" y="114"/>
                </a:lnTo>
                <a:lnTo>
                  <a:pt x="540156" y="3251"/>
                </a:lnTo>
                <a:lnTo>
                  <a:pt x="466001" y="18415"/>
                </a:lnTo>
                <a:lnTo>
                  <a:pt x="443407" y="30556"/>
                </a:lnTo>
                <a:lnTo>
                  <a:pt x="447230" y="43345"/>
                </a:lnTo>
                <a:lnTo>
                  <a:pt x="481431" y="56311"/>
                </a:lnTo>
                <a:lnTo>
                  <a:pt x="537895" y="61760"/>
                </a:lnTo>
                <a:lnTo>
                  <a:pt x="591743" y="68199"/>
                </a:lnTo>
                <a:lnTo>
                  <a:pt x="643229" y="75704"/>
                </a:lnTo>
                <a:lnTo>
                  <a:pt x="692581" y="84340"/>
                </a:lnTo>
                <a:lnTo>
                  <a:pt x="740067" y="94195"/>
                </a:lnTo>
                <a:lnTo>
                  <a:pt x="785926" y="105333"/>
                </a:lnTo>
                <a:lnTo>
                  <a:pt x="830414" y="117830"/>
                </a:lnTo>
                <a:lnTo>
                  <a:pt x="880452" y="134581"/>
                </a:lnTo>
                <a:lnTo>
                  <a:pt x="929525" y="153555"/>
                </a:lnTo>
                <a:lnTo>
                  <a:pt x="977455" y="175260"/>
                </a:lnTo>
                <a:lnTo>
                  <a:pt x="1024039" y="200228"/>
                </a:lnTo>
                <a:lnTo>
                  <a:pt x="1069086" y="228955"/>
                </a:lnTo>
                <a:lnTo>
                  <a:pt x="1112380" y="261988"/>
                </a:lnTo>
                <a:close/>
              </a:path>
              <a:path w="4445635" h="1948179">
                <a:moveTo>
                  <a:pt x="4445305" y="1948040"/>
                </a:moveTo>
                <a:lnTo>
                  <a:pt x="4419117" y="1911794"/>
                </a:lnTo>
                <a:lnTo>
                  <a:pt x="4378515" y="1860689"/>
                </a:lnTo>
                <a:lnTo>
                  <a:pt x="4334332" y="1809267"/>
                </a:lnTo>
                <a:lnTo>
                  <a:pt x="4296867" y="1767547"/>
                </a:lnTo>
                <a:lnTo>
                  <a:pt x="4247146" y="1712188"/>
                </a:lnTo>
                <a:lnTo>
                  <a:pt x="4218203" y="1712188"/>
                </a:lnTo>
                <a:lnTo>
                  <a:pt x="4185361" y="1707388"/>
                </a:lnTo>
                <a:lnTo>
                  <a:pt x="4119384" y="1694078"/>
                </a:lnTo>
                <a:lnTo>
                  <a:pt x="4092067" y="1691068"/>
                </a:lnTo>
                <a:lnTo>
                  <a:pt x="4072369" y="1694167"/>
                </a:lnTo>
                <a:lnTo>
                  <a:pt x="4063225" y="1706105"/>
                </a:lnTo>
                <a:lnTo>
                  <a:pt x="4067518" y="1729651"/>
                </a:lnTo>
                <a:lnTo>
                  <a:pt x="4088168" y="1767547"/>
                </a:lnTo>
                <a:lnTo>
                  <a:pt x="4046499" y="1732902"/>
                </a:lnTo>
                <a:lnTo>
                  <a:pt x="4004678" y="1699107"/>
                </a:lnTo>
                <a:lnTo>
                  <a:pt x="3962679" y="1666163"/>
                </a:lnTo>
                <a:lnTo>
                  <a:pt x="3920490" y="1633994"/>
                </a:lnTo>
                <a:lnTo>
                  <a:pt x="3878110" y="1602574"/>
                </a:lnTo>
                <a:lnTo>
                  <a:pt x="3835514" y="1571879"/>
                </a:lnTo>
                <a:lnTo>
                  <a:pt x="3792702" y="1541856"/>
                </a:lnTo>
                <a:lnTo>
                  <a:pt x="3749649" y="1512481"/>
                </a:lnTo>
                <a:lnTo>
                  <a:pt x="3706342" y="1483702"/>
                </a:lnTo>
                <a:lnTo>
                  <a:pt x="3662629" y="1455737"/>
                </a:lnTo>
                <a:lnTo>
                  <a:pt x="3618534" y="1428394"/>
                </a:lnTo>
                <a:lnTo>
                  <a:pt x="3574008" y="1401737"/>
                </a:lnTo>
                <a:lnTo>
                  <a:pt x="3528961" y="1375816"/>
                </a:lnTo>
                <a:lnTo>
                  <a:pt x="3483356" y="1350670"/>
                </a:lnTo>
                <a:lnTo>
                  <a:pt x="3437382" y="1326502"/>
                </a:lnTo>
                <a:lnTo>
                  <a:pt x="3390163" y="1302905"/>
                </a:lnTo>
                <a:lnTo>
                  <a:pt x="3342462" y="1280401"/>
                </a:lnTo>
                <a:lnTo>
                  <a:pt x="3293935" y="1258862"/>
                </a:lnTo>
                <a:lnTo>
                  <a:pt x="3239376" y="1259979"/>
                </a:lnTo>
                <a:lnTo>
                  <a:pt x="3221583" y="1260792"/>
                </a:lnTo>
                <a:lnTo>
                  <a:pt x="3198736" y="1276007"/>
                </a:lnTo>
                <a:lnTo>
                  <a:pt x="3171304" y="1292034"/>
                </a:lnTo>
                <a:lnTo>
                  <a:pt x="3140532" y="1308862"/>
                </a:lnTo>
                <a:lnTo>
                  <a:pt x="3107677" y="1326502"/>
                </a:lnTo>
                <a:lnTo>
                  <a:pt x="2966872" y="1279817"/>
                </a:lnTo>
                <a:lnTo>
                  <a:pt x="2823768" y="1235113"/>
                </a:lnTo>
                <a:lnTo>
                  <a:pt x="2679115" y="1192479"/>
                </a:lnTo>
                <a:lnTo>
                  <a:pt x="2533662" y="1152004"/>
                </a:lnTo>
                <a:lnTo>
                  <a:pt x="2339835" y="1101521"/>
                </a:lnTo>
                <a:lnTo>
                  <a:pt x="2333637" y="1095654"/>
                </a:lnTo>
                <a:lnTo>
                  <a:pt x="2276614" y="1052690"/>
                </a:lnTo>
                <a:lnTo>
                  <a:pt x="2237892" y="1027645"/>
                </a:lnTo>
                <a:lnTo>
                  <a:pt x="2197773" y="1002779"/>
                </a:lnTo>
                <a:lnTo>
                  <a:pt x="2156282" y="978166"/>
                </a:lnTo>
                <a:lnTo>
                  <a:pt x="2113457" y="953820"/>
                </a:lnTo>
                <a:lnTo>
                  <a:pt x="2069325" y="929779"/>
                </a:lnTo>
                <a:lnTo>
                  <a:pt x="2023922" y="906094"/>
                </a:lnTo>
                <a:lnTo>
                  <a:pt x="1977275" y="882802"/>
                </a:lnTo>
                <a:lnTo>
                  <a:pt x="1929422" y="859917"/>
                </a:lnTo>
                <a:lnTo>
                  <a:pt x="1880387" y="837501"/>
                </a:lnTo>
                <a:lnTo>
                  <a:pt x="1838667" y="819124"/>
                </a:lnTo>
                <a:lnTo>
                  <a:pt x="1796173" y="801128"/>
                </a:lnTo>
                <a:lnTo>
                  <a:pt x="1752904" y="783501"/>
                </a:lnTo>
                <a:lnTo>
                  <a:pt x="1708899" y="766305"/>
                </a:lnTo>
                <a:lnTo>
                  <a:pt x="1664144" y="749541"/>
                </a:lnTo>
                <a:lnTo>
                  <a:pt x="1618678" y="733259"/>
                </a:lnTo>
                <a:lnTo>
                  <a:pt x="1549171" y="709676"/>
                </a:lnTo>
                <a:lnTo>
                  <a:pt x="1506943" y="696175"/>
                </a:lnTo>
                <a:lnTo>
                  <a:pt x="1504048" y="694829"/>
                </a:lnTo>
                <a:lnTo>
                  <a:pt x="1461147" y="676846"/>
                </a:lnTo>
                <a:lnTo>
                  <a:pt x="1438630" y="666305"/>
                </a:lnTo>
                <a:lnTo>
                  <a:pt x="1436217" y="665124"/>
                </a:lnTo>
                <a:lnTo>
                  <a:pt x="1433766" y="664146"/>
                </a:lnTo>
                <a:lnTo>
                  <a:pt x="1431493" y="662825"/>
                </a:lnTo>
                <a:lnTo>
                  <a:pt x="1426591" y="655040"/>
                </a:lnTo>
                <a:lnTo>
                  <a:pt x="1413014" y="653402"/>
                </a:lnTo>
                <a:lnTo>
                  <a:pt x="1366037" y="641515"/>
                </a:lnTo>
                <a:lnTo>
                  <a:pt x="1307465" y="609866"/>
                </a:lnTo>
                <a:lnTo>
                  <a:pt x="1246974" y="575678"/>
                </a:lnTo>
                <a:lnTo>
                  <a:pt x="1211351" y="534517"/>
                </a:lnTo>
                <a:lnTo>
                  <a:pt x="1174661" y="493598"/>
                </a:lnTo>
                <a:lnTo>
                  <a:pt x="1136573" y="453136"/>
                </a:lnTo>
                <a:lnTo>
                  <a:pt x="1096772" y="413308"/>
                </a:lnTo>
                <a:lnTo>
                  <a:pt x="1054950" y="374319"/>
                </a:lnTo>
                <a:lnTo>
                  <a:pt x="1014260" y="349669"/>
                </a:lnTo>
                <a:lnTo>
                  <a:pt x="971435" y="325869"/>
                </a:lnTo>
                <a:lnTo>
                  <a:pt x="926693" y="303263"/>
                </a:lnTo>
                <a:lnTo>
                  <a:pt x="886104" y="284835"/>
                </a:lnTo>
                <a:lnTo>
                  <a:pt x="832269" y="262902"/>
                </a:lnTo>
                <a:lnTo>
                  <a:pt x="783005" y="245783"/>
                </a:lnTo>
                <a:lnTo>
                  <a:pt x="732663" y="231152"/>
                </a:lnTo>
                <a:lnTo>
                  <a:pt x="681431" y="219303"/>
                </a:lnTo>
                <a:lnTo>
                  <a:pt x="629551" y="210591"/>
                </a:lnTo>
                <a:lnTo>
                  <a:pt x="571373" y="204190"/>
                </a:lnTo>
                <a:lnTo>
                  <a:pt x="514019" y="203161"/>
                </a:lnTo>
                <a:lnTo>
                  <a:pt x="458343" y="207035"/>
                </a:lnTo>
                <a:lnTo>
                  <a:pt x="405206" y="215353"/>
                </a:lnTo>
                <a:lnTo>
                  <a:pt x="355460" y="227685"/>
                </a:lnTo>
                <a:lnTo>
                  <a:pt x="309956" y="243573"/>
                </a:lnTo>
                <a:lnTo>
                  <a:pt x="269557" y="262559"/>
                </a:lnTo>
                <a:lnTo>
                  <a:pt x="235115" y="284200"/>
                </a:lnTo>
                <a:lnTo>
                  <a:pt x="200393" y="284835"/>
                </a:lnTo>
                <a:lnTo>
                  <a:pt x="175653" y="283514"/>
                </a:lnTo>
                <a:lnTo>
                  <a:pt x="150787" y="283591"/>
                </a:lnTo>
                <a:lnTo>
                  <a:pt x="115608" y="288429"/>
                </a:lnTo>
                <a:lnTo>
                  <a:pt x="95948" y="300609"/>
                </a:lnTo>
                <a:lnTo>
                  <a:pt x="74764" y="314236"/>
                </a:lnTo>
                <a:lnTo>
                  <a:pt x="51943" y="328625"/>
                </a:lnTo>
                <a:lnTo>
                  <a:pt x="27368" y="343077"/>
                </a:lnTo>
                <a:lnTo>
                  <a:pt x="0" y="361873"/>
                </a:lnTo>
                <a:lnTo>
                  <a:pt x="0" y="1948040"/>
                </a:lnTo>
                <a:lnTo>
                  <a:pt x="4445305" y="1948040"/>
                </a:lnTo>
                <a:close/>
              </a:path>
            </a:pathLst>
          </a:custGeom>
          <a:solidFill>
            <a:srgbClr val="042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9">
            <a:extLst>
              <a:ext uri="{FF2B5EF4-FFF2-40B4-BE49-F238E27FC236}">
                <a16:creationId xmlns:a16="http://schemas.microsoft.com/office/drawing/2014/main" id="{E5B93179-855E-5DC0-AEE7-BF661FE12E4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7017" y="9845675"/>
            <a:ext cx="209417" cy="209417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BA8EC250-1C95-F657-ACE0-9620AD3BCFF7}"/>
              </a:ext>
            </a:extLst>
          </p:cNvPr>
          <p:cNvSpPr/>
          <p:nvPr/>
        </p:nvSpPr>
        <p:spPr>
          <a:xfrm flipH="1">
            <a:off x="15718213" y="-6499"/>
            <a:ext cx="5208905" cy="2057400"/>
          </a:xfrm>
          <a:custGeom>
            <a:avLst/>
            <a:gdLst/>
            <a:ahLst/>
            <a:cxnLst/>
            <a:rect l="l" t="t" r="r" b="b"/>
            <a:pathLst>
              <a:path w="4843145" h="2057400">
                <a:moveTo>
                  <a:pt x="2407056" y="1422285"/>
                </a:moveTo>
                <a:lnTo>
                  <a:pt x="2401100" y="1422476"/>
                </a:lnTo>
                <a:lnTo>
                  <a:pt x="2381389" y="1438706"/>
                </a:lnTo>
                <a:lnTo>
                  <a:pt x="2341994" y="1479359"/>
                </a:lnTo>
                <a:lnTo>
                  <a:pt x="2303615" y="1518183"/>
                </a:lnTo>
                <a:lnTo>
                  <a:pt x="2265502" y="1555419"/>
                </a:lnTo>
                <a:lnTo>
                  <a:pt x="2226907" y="1591310"/>
                </a:lnTo>
                <a:lnTo>
                  <a:pt x="2187079" y="1626095"/>
                </a:lnTo>
                <a:lnTo>
                  <a:pt x="2152370" y="1654390"/>
                </a:lnTo>
                <a:lnTo>
                  <a:pt x="2116150" y="1682330"/>
                </a:lnTo>
                <a:lnTo>
                  <a:pt x="2077910" y="1709940"/>
                </a:lnTo>
                <a:lnTo>
                  <a:pt x="2037143" y="1737283"/>
                </a:lnTo>
                <a:lnTo>
                  <a:pt x="1993328" y="1764372"/>
                </a:lnTo>
                <a:lnTo>
                  <a:pt x="1945957" y="1791258"/>
                </a:lnTo>
                <a:lnTo>
                  <a:pt x="1960562" y="1788071"/>
                </a:lnTo>
                <a:lnTo>
                  <a:pt x="2034324" y="1750898"/>
                </a:lnTo>
                <a:lnTo>
                  <a:pt x="2083079" y="1721980"/>
                </a:lnTo>
                <a:lnTo>
                  <a:pt x="2133219" y="1689976"/>
                </a:lnTo>
                <a:lnTo>
                  <a:pt x="2180094" y="1657756"/>
                </a:lnTo>
                <a:lnTo>
                  <a:pt x="2250986" y="1607197"/>
                </a:lnTo>
                <a:lnTo>
                  <a:pt x="2291181" y="1567688"/>
                </a:lnTo>
                <a:lnTo>
                  <a:pt x="2328011" y="1528076"/>
                </a:lnTo>
                <a:lnTo>
                  <a:pt x="2359749" y="1491030"/>
                </a:lnTo>
                <a:lnTo>
                  <a:pt x="2384653" y="1459255"/>
                </a:lnTo>
                <a:lnTo>
                  <a:pt x="2400998" y="1435442"/>
                </a:lnTo>
                <a:lnTo>
                  <a:pt x="2407056" y="1422285"/>
                </a:lnTo>
                <a:close/>
              </a:path>
              <a:path w="4843145" h="2057400">
                <a:moveTo>
                  <a:pt x="4842700" y="930389"/>
                </a:moveTo>
                <a:lnTo>
                  <a:pt x="4840656" y="886269"/>
                </a:lnTo>
                <a:lnTo>
                  <a:pt x="4834166" y="841324"/>
                </a:lnTo>
                <a:lnTo>
                  <a:pt x="4823536" y="795921"/>
                </a:lnTo>
                <a:lnTo>
                  <a:pt x="4809071" y="750493"/>
                </a:lnTo>
                <a:lnTo>
                  <a:pt x="4791062" y="705434"/>
                </a:lnTo>
                <a:lnTo>
                  <a:pt x="4769751" y="661022"/>
                </a:lnTo>
                <a:lnTo>
                  <a:pt x="4745799" y="617702"/>
                </a:lnTo>
                <a:lnTo>
                  <a:pt x="4719688" y="575741"/>
                </a:lnTo>
                <a:lnTo>
                  <a:pt x="4691939" y="535432"/>
                </a:lnTo>
                <a:lnTo>
                  <a:pt x="4663046" y="497014"/>
                </a:lnTo>
                <a:lnTo>
                  <a:pt x="4626191" y="451967"/>
                </a:lnTo>
                <a:lnTo>
                  <a:pt x="4589500" y="410527"/>
                </a:lnTo>
                <a:lnTo>
                  <a:pt x="4553343" y="373202"/>
                </a:lnTo>
                <a:lnTo>
                  <a:pt x="4519193" y="340118"/>
                </a:lnTo>
                <a:lnTo>
                  <a:pt x="4487951" y="311467"/>
                </a:lnTo>
                <a:lnTo>
                  <a:pt x="4436110" y="268744"/>
                </a:lnTo>
                <a:lnTo>
                  <a:pt x="4417403" y="254901"/>
                </a:lnTo>
                <a:lnTo>
                  <a:pt x="4423156" y="257632"/>
                </a:lnTo>
                <a:lnTo>
                  <a:pt x="4448226" y="274078"/>
                </a:lnTo>
                <a:lnTo>
                  <a:pt x="4460113" y="281114"/>
                </a:lnTo>
                <a:lnTo>
                  <a:pt x="4466666" y="284403"/>
                </a:lnTo>
                <a:lnTo>
                  <a:pt x="4469612" y="284137"/>
                </a:lnTo>
                <a:lnTo>
                  <a:pt x="4463859" y="275717"/>
                </a:lnTo>
                <a:lnTo>
                  <a:pt x="4457814" y="267817"/>
                </a:lnTo>
                <a:lnTo>
                  <a:pt x="4448099" y="256374"/>
                </a:lnTo>
                <a:lnTo>
                  <a:pt x="4446714" y="254901"/>
                </a:lnTo>
                <a:lnTo>
                  <a:pt x="4433887" y="241147"/>
                </a:lnTo>
                <a:lnTo>
                  <a:pt x="4414329" y="221856"/>
                </a:lnTo>
                <a:lnTo>
                  <a:pt x="4403547" y="212915"/>
                </a:lnTo>
                <a:lnTo>
                  <a:pt x="4378490" y="191820"/>
                </a:lnTo>
                <a:lnTo>
                  <a:pt x="4344111" y="164592"/>
                </a:lnTo>
                <a:lnTo>
                  <a:pt x="4334599" y="157975"/>
                </a:lnTo>
                <a:lnTo>
                  <a:pt x="4327576" y="151930"/>
                </a:lnTo>
                <a:lnTo>
                  <a:pt x="4237647" y="76733"/>
                </a:lnTo>
                <a:lnTo>
                  <a:pt x="4184104" y="35293"/>
                </a:lnTo>
                <a:lnTo>
                  <a:pt x="4138409" y="1308"/>
                </a:lnTo>
                <a:lnTo>
                  <a:pt x="4136567" y="0"/>
                </a:lnTo>
                <a:lnTo>
                  <a:pt x="0" y="0"/>
                </a:lnTo>
                <a:lnTo>
                  <a:pt x="0" y="1796199"/>
                </a:lnTo>
                <a:lnTo>
                  <a:pt x="40678" y="1828317"/>
                </a:lnTo>
                <a:lnTo>
                  <a:pt x="86410" y="1859851"/>
                </a:lnTo>
                <a:lnTo>
                  <a:pt x="137096" y="1890039"/>
                </a:lnTo>
                <a:lnTo>
                  <a:pt x="176263" y="1910943"/>
                </a:lnTo>
                <a:lnTo>
                  <a:pt x="217957" y="1930882"/>
                </a:lnTo>
                <a:lnTo>
                  <a:pt x="262051" y="1949754"/>
                </a:lnTo>
                <a:lnTo>
                  <a:pt x="308457" y="1967433"/>
                </a:lnTo>
                <a:lnTo>
                  <a:pt x="357060" y="1983790"/>
                </a:lnTo>
                <a:lnTo>
                  <a:pt x="407758" y="1998726"/>
                </a:lnTo>
                <a:lnTo>
                  <a:pt x="460438" y="2012099"/>
                </a:lnTo>
                <a:lnTo>
                  <a:pt x="508215" y="2022716"/>
                </a:lnTo>
                <a:lnTo>
                  <a:pt x="557314" y="2031758"/>
                </a:lnTo>
                <a:lnTo>
                  <a:pt x="607542" y="2039391"/>
                </a:lnTo>
                <a:lnTo>
                  <a:pt x="658710" y="2045766"/>
                </a:lnTo>
                <a:lnTo>
                  <a:pt x="710895" y="2050923"/>
                </a:lnTo>
                <a:lnTo>
                  <a:pt x="763778" y="2054415"/>
                </a:lnTo>
                <a:lnTo>
                  <a:pt x="817206" y="2056396"/>
                </a:lnTo>
                <a:lnTo>
                  <a:pt x="871042" y="2056955"/>
                </a:lnTo>
                <a:lnTo>
                  <a:pt x="925334" y="2056320"/>
                </a:lnTo>
                <a:lnTo>
                  <a:pt x="979716" y="2054059"/>
                </a:lnTo>
                <a:lnTo>
                  <a:pt x="1034097" y="2050300"/>
                </a:lnTo>
                <a:lnTo>
                  <a:pt x="1088402" y="2045169"/>
                </a:lnTo>
                <a:lnTo>
                  <a:pt x="1142669" y="2038908"/>
                </a:lnTo>
                <a:lnTo>
                  <a:pt x="1196505" y="2031098"/>
                </a:lnTo>
                <a:lnTo>
                  <a:pt x="1249921" y="2021941"/>
                </a:lnTo>
                <a:lnTo>
                  <a:pt x="1302956" y="2011654"/>
                </a:lnTo>
                <a:lnTo>
                  <a:pt x="1353997" y="1996490"/>
                </a:lnTo>
                <a:lnTo>
                  <a:pt x="1404886" y="1980082"/>
                </a:lnTo>
                <a:lnTo>
                  <a:pt x="1455788" y="1962340"/>
                </a:lnTo>
                <a:lnTo>
                  <a:pt x="1506905" y="1943176"/>
                </a:lnTo>
                <a:lnTo>
                  <a:pt x="1558417" y="1922513"/>
                </a:lnTo>
                <a:lnTo>
                  <a:pt x="1610512" y="1900262"/>
                </a:lnTo>
                <a:lnTo>
                  <a:pt x="1662010" y="1881479"/>
                </a:lnTo>
                <a:lnTo>
                  <a:pt x="1712429" y="1861705"/>
                </a:lnTo>
                <a:lnTo>
                  <a:pt x="1761794" y="1840992"/>
                </a:lnTo>
                <a:lnTo>
                  <a:pt x="1810092" y="1819389"/>
                </a:lnTo>
                <a:lnTo>
                  <a:pt x="1857336" y="1796948"/>
                </a:lnTo>
                <a:lnTo>
                  <a:pt x="1903526" y="1773707"/>
                </a:lnTo>
                <a:lnTo>
                  <a:pt x="1945970" y="1748345"/>
                </a:lnTo>
                <a:lnTo>
                  <a:pt x="1987550" y="1721688"/>
                </a:lnTo>
                <a:lnTo>
                  <a:pt x="2028355" y="1694053"/>
                </a:lnTo>
                <a:lnTo>
                  <a:pt x="2068449" y="1665719"/>
                </a:lnTo>
                <a:lnTo>
                  <a:pt x="2106561" y="1636255"/>
                </a:lnTo>
                <a:lnTo>
                  <a:pt x="2143696" y="1606410"/>
                </a:lnTo>
                <a:lnTo>
                  <a:pt x="2179028" y="1576006"/>
                </a:lnTo>
                <a:lnTo>
                  <a:pt x="2212670" y="1545310"/>
                </a:lnTo>
                <a:lnTo>
                  <a:pt x="2262263" y="1496136"/>
                </a:lnTo>
                <a:lnTo>
                  <a:pt x="2307679" y="1446631"/>
                </a:lnTo>
                <a:lnTo>
                  <a:pt x="2345931" y="1400949"/>
                </a:lnTo>
                <a:lnTo>
                  <a:pt x="2374036" y="1363192"/>
                </a:lnTo>
                <a:lnTo>
                  <a:pt x="2388997" y="1337487"/>
                </a:lnTo>
                <a:lnTo>
                  <a:pt x="2402878" y="1339608"/>
                </a:lnTo>
                <a:lnTo>
                  <a:pt x="2444115" y="1345412"/>
                </a:lnTo>
                <a:lnTo>
                  <a:pt x="2458212" y="1349984"/>
                </a:lnTo>
                <a:lnTo>
                  <a:pt x="2463749" y="1351876"/>
                </a:lnTo>
                <a:lnTo>
                  <a:pt x="2471775" y="1354251"/>
                </a:lnTo>
                <a:lnTo>
                  <a:pt x="2524671" y="1370634"/>
                </a:lnTo>
                <a:lnTo>
                  <a:pt x="2563685" y="1381760"/>
                </a:lnTo>
                <a:lnTo>
                  <a:pt x="2684792" y="1405458"/>
                </a:lnTo>
                <a:lnTo>
                  <a:pt x="2832481" y="1433106"/>
                </a:lnTo>
                <a:lnTo>
                  <a:pt x="2908503" y="1445844"/>
                </a:lnTo>
                <a:lnTo>
                  <a:pt x="3016110" y="1460957"/>
                </a:lnTo>
                <a:lnTo>
                  <a:pt x="3078530" y="1467319"/>
                </a:lnTo>
                <a:lnTo>
                  <a:pt x="3105645" y="1469326"/>
                </a:lnTo>
                <a:lnTo>
                  <a:pt x="3186798" y="1482458"/>
                </a:lnTo>
                <a:lnTo>
                  <a:pt x="3207766" y="1486052"/>
                </a:lnTo>
                <a:lnTo>
                  <a:pt x="3271837" y="1497977"/>
                </a:lnTo>
                <a:lnTo>
                  <a:pt x="3323501" y="1508544"/>
                </a:lnTo>
                <a:lnTo>
                  <a:pt x="3352787" y="1514055"/>
                </a:lnTo>
                <a:lnTo>
                  <a:pt x="3487140" y="1524228"/>
                </a:lnTo>
                <a:lnTo>
                  <a:pt x="3589337" y="1527403"/>
                </a:lnTo>
                <a:lnTo>
                  <a:pt x="3641521" y="1528267"/>
                </a:lnTo>
                <a:lnTo>
                  <a:pt x="3694265" y="1528533"/>
                </a:lnTo>
                <a:lnTo>
                  <a:pt x="3747414" y="1528140"/>
                </a:lnTo>
                <a:lnTo>
                  <a:pt x="3800843" y="1526997"/>
                </a:lnTo>
                <a:lnTo>
                  <a:pt x="3854424" y="1525041"/>
                </a:lnTo>
                <a:lnTo>
                  <a:pt x="3908006" y="1522183"/>
                </a:lnTo>
                <a:lnTo>
                  <a:pt x="3961473" y="1518348"/>
                </a:lnTo>
                <a:lnTo>
                  <a:pt x="4014673" y="1513471"/>
                </a:lnTo>
                <a:lnTo>
                  <a:pt x="4067352" y="1507464"/>
                </a:lnTo>
                <a:lnTo>
                  <a:pt x="4119270" y="1500251"/>
                </a:lnTo>
                <a:lnTo>
                  <a:pt x="4170222" y="1491792"/>
                </a:lnTo>
                <a:lnTo>
                  <a:pt x="4220019" y="1482077"/>
                </a:lnTo>
                <a:lnTo>
                  <a:pt x="4268444" y="1471053"/>
                </a:lnTo>
                <a:lnTo>
                  <a:pt x="4315282" y="1458722"/>
                </a:lnTo>
                <a:lnTo>
                  <a:pt x="4369016" y="1442173"/>
                </a:lnTo>
                <a:lnTo>
                  <a:pt x="4419739" y="1423758"/>
                </a:lnTo>
                <a:lnTo>
                  <a:pt x="4467136" y="1403578"/>
                </a:lnTo>
                <a:lnTo>
                  <a:pt x="4510925" y="1381747"/>
                </a:lnTo>
                <a:lnTo>
                  <a:pt x="4550715" y="1358392"/>
                </a:lnTo>
                <a:lnTo>
                  <a:pt x="4557966" y="1356004"/>
                </a:lnTo>
                <a:lnTo>
                  <a:pt x="4594784" y="1340561"/>
                </a:lnTo>
                <a:lnTo>
                  <a:pt x="4639145" y="1314869"/>
                </a:lnTo>
                <a:lnTo>
                  <a:pt x="4694923" y="1269542"/>
                </a:lnTo>
                <a:lnTo>
                  <a:pt x="4743412" y="1214056"/>
                </a:lnTo>
                <a:lnTo>
                  <a:pt x="4781220" y="1151216"/>
                </a:lnTo>
                <a:lnTo>
                  <a:pt x="4807801" y="1084872"/>
                </a:lnTo>
                <a:lnTo>
                  <a:pt x="4825428" y="1019200"/>
                </a:lnTo>
                <a:lnTo>
                  <a:pt x="4836846" y="957961"/>
                </a:lnTo>
                <a:lnTo>
                  <a:pt x="4842700" y="930389"/>
                </a:lnTo>
                <a:close/>
              </a:path>
            </a:pathLst>
          </a:custGeom>
          <a:solidFill>
            <a:srgbClr val="FF7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07565317-73C5-FA3B-B4B3-93A8C20C9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7272" y="1047940"/>
            <a:ext cx="16373623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spcBef>
                <a:spcPts val="95"/>
              </a:spcBef>
            </a:pPr>
            <a:r>
              <a:rPr lang="en-GB" sz="8000" b="1" dirty="0">
                <a:solidFill>
                  <a:srgbClr val="042D5A"/>
                </a:solidFill>
                <a:latin typeface="Roc Grotesk Condensed Black" pitchFamily="2" charset="77"/>
                <a:cs typeface="Space Grotesk" pitchFamily="2" charset="77"/>
              </a:rPr>
              <a:t>What should someone do if they  miss having the vaccine at school?</a:t>
            </a:r>
            <a:endParaRPr sz="8000" b="1" dirty="0">
              <a:solidFill>
                <a:srgbClr val="042D5A"/>
              </a:solidFill>
              <a:latin typeface="Roc Grotesk Condensed Black" pitchFamily="2" charset="77"/>
              <a:cs typeface="CampaignLight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2CF8E4F-723D-FF4C-C4CD-E90C9D9E0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411" y="2853465"/>
            <a:ext cx="3974937" cy="845588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90177544-CC37-9232-666E-281448110A29}"/>
              </a:ext>
            </a:extLst>
          </p:cNvPr>
          <p:cNvSpPr txBox="1"/>
          <p:nvPr/>
        </p:nvSpPr>
        <p:spPr>
          <a:xfrm>
            <a:off x="6148769" y="4511675"/>
            <a:ext cx="7775508" cy="6183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If someone misses the vaccine at school, they can talk to the school or their parents/carers about  arranging to have it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Young people can catch up right up until their 25th birthday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GB" sz="3300" spc="-20" dirty="0">
              <a:solidFill>
                <a:srgbClr val="042D5A"/>
              </a:solidFill>
              <a:latin typeface="DM Sans" pitchFamily="2" charset="77"/>
              <a:cs typeface="DMSans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3300" spc="-20" dirty="0">
                <a:solidFill>
                  <a:srgbClr val="042D5A"/>
                </a:solidFill>
                <a:latin typeface="DM Sans" pitchFamily="2" charset="77"/>
                <a:cs typeface="DMSans-Medium"/>
              </a:rPr>
              <a:t>Visit the immunisation team at a clinic or general practice</a:t>
            </a:r>
          </a:p>
        </p:txBody>
      </p:sp>
    </p:spTree>
    <p:extLst>
      <p:ext uri="{BB962C8B-B14F-4D97-AF65-F5344CB8AC3E}">
        <p14:creationId xmlns:p14="http://schemas.microsoft.com/office/powerpoint/2010/main" val="223830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BA1EBB1128CF4DAD7755EABD5BA14D" ma:contentTypeVersion="16" ma:contentTypeDescription="Create a new document." ma:contentTypeScope="" ma:versionID="cd3c3724943e6ef69eb7cd5af9abf9bd">
  <xsd:schema xmlns:xsd="http://www.w3.org/2001/XMLSchema" xmlns:xs="http://www.w3.org/2001/XMLSchema" xmlns:p="http://schemas.microsoft.com/office/2006/metadata/properties" xmlns:ns2="bf4cd046-61ab-40e6-ba91-341ff7b40e6c" xmlns:ns3="60ddc246-a950-47be-9ec7-c072bf3674a4" targetNamespace="http://schemas.microsoft.com/office/2006/metadata/properties" ma:root="true" ma:fieldsID="d7e8a538877fd5a325aed506fe78e908" ns2:_="" ns3:_="">
    <xsd:import namespace="bf4cd046-61ab-40e6-ba91-341ff7b40e6c"/>
    <xsd:import namespace="60ddc246-a950-47be-9ec7-c072bf367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cd046-61ab-40e6-ba91-341ff7b40e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bd9248-2280-4bc4-8021-147519600b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dc246-a950-47be-9ec7-c072bf367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088424-85bb-4662-8c00-560b35e672c3}" ma:internalName="TaxCatchAll" ma:showField="CatchAllData" ma:web="60ddc246-a950-47be-9ec7-c072bf367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4cd046-61ab-40e6-ba91-341ff7b40e6c">
      <Terms xmlns="http://schemas.microsoft.com/office/infopath/2007/PartnerControls"/>
    </lcf76f155ced4ddcb4097134ff3c332f>
    <TaxCatchAll xmlns="60ddc246-a950-47be-9ec7-c072bf3674a4" xsi:nil="true"/>
  </documentManagement>
</p:properties>
</file>

<file path=customXml/itemProps1.xml><?xml version="1.0" encoding="utf-8"?>
<ds:datastoreItem xmlns:ds="http://schemas.openxmlformats.org/officeDocument/2006/customXml" ds:itemID="{25943D32-9EE1-4556-BE0F-44F5E680F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cd046-61ab-40e6-ba91-341ff7b40e6c"/>
    <ds:schemaRef ds:uri="60ddc246-a950-47be-9ec7-c072bf367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DA9807-816E-49F0-A763-AF5BFA5E5B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0C6B5B-7621-47CC-B63B-95785EBC372A}">
  <ds:schemaRefs>
    <ds:schemaRef ds:uri="http://schemas.microsoft.com/office/2006/metadata/properties"/>
    <ds:schemaRef ds:uri="http://schemas.microsoft.com/office/infopath/2007/PartnerControls"/>
    <ds:schemaRef ds:uri="bf4cd046-61ab-40e6-ba91-341ff7b40e6c"/>
    <ds:schemaRef ds:uri="60ddc246-a950-47be-9ec7-c072bf3674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432</Words>
  <Application>Microsoft Office PowerPoint</Application>
  <PresentationFormat>Custom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Campaign Regular</vt:lpstr>
      <vt:lpstr>DM Sans Medium</vt:lpstr>
      <vt:lpstr>DMSans-Medium</vt:lpstr>
      <vt:lpstr>DM Sans</vt:lpstr>
      <vt:lpstr>Arial</vt:lpstr>
      <vt:lpstr>CampaignLight</vt:lpstr>
      <vt:lpstr>Roc Grotesk Condensed Black</vt:lpstr>
      <vt:lpstr>Office Theme</vt:lpstr>
      <vt:lpstr>PowerPoint Presentation</vt:lpstr>
      <vt:lpstr>What does the  HPV vaccine  protect against?</vt:lpstr>
      <vt:lpstr>PowerPoint Presentation</vt:lpstr>
      <vt:lpstr>PowerPoint Presentation</vt:lpstr>
      <vt:lpstr>PowerPoint Presentation</vt:lpstr>
      <vt:lpstr>PowerPoint Presentation</vt:lpstr>
      <vt:lpstr>Who can have the  HPV vaccine?</vt:lpstr>
      <vt:lpstr>Young  people’s  consent</vt:lpstr>
      <vt:lpstr>What should someone do if they  miss having the vaccine at school?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Fisher</dc:creator>
  <cp:lastModifiedBy>Harriet Fisher</cp:lastModifiedBy>
  <cp:revision>80</cp:revision>
  <dcterms:created xsi:type="dcterms:W3CDTF">2021-04-20T12:54:26Z</dcterms:created>
  <dcterms:modified xsi:type="dcterms:W3CDTF">2023-01-24T09:28:23Z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2021-04-20T00:00:00Z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2021-04-20T00:00:00Z</vt:filetime>
  </property>
  <property fmtid="{D5CDD505-2E9C-101B-9397-08002B2CF9AE}" pid="5" name="ContentTypeId">
    <vt:lpwstr>0x01010059BA1EBB1128CF4DAD7755EABD5BA14D</vt:lpwstr>
  </property>
</Properties>
</file>